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6" r:id="rId4"/>
  </p:sldMasterIdLst>
  <p:notesMasterIdLst>
    <p:notesMasterId r:id="rId43"/>
  </p:notesMasterIdLst>
  <p:handoutMasterIdLst>
    <p:handoutMasterId r:id="rId44"/>
  </p:handoutMasterIdLst>
  <p:sldIdLst>
    <p:sldId id="334" r:id="rId5"/>
    <p:sldId id="286" r:id="rId6"/>
    <p:sldId id="288" r:id="rId7"/>
    <p:sldId id="289" r:id="rId8"/>
    <p:sldId id="290" r:id="rId9"/>
    <p:sldId id="300" r:id="rId10"/>
    <p:sldId id="301" r:id="rId11"/>
    <p:sldId id="302" r:id="rId12"/>
    <p:sldId id="257" r:id="rId13"/>
    <p:sldId id="274" r:id="rId14"/>
    <p:sldId id="284" r:id="rId15"/>
    <p:sldId id="285" r:id="rId16"/>
    <p:sldId id="265" r:id="rId17"/>
    <p:sldId id="269" r:id="rId18"/>
    <p:sldId id="279" r:id="rId19"/>
    <p:sldId id="270" r:id="rId20"/>
    <p:sldId id="264" r:id="rId21"/>
    <p:sldId id="266" r:id="rId22"/>
    <p:sldId id="283" r:id="rId23"/>
    <p:sldId id="268" r:id="rId24"/>
    <p:sldId id="280" r:id="rId25"/>
    <p:sldId id="278" r:id="rId26"/>
    <p:sldId id="276" r:id="rId27"/>
    <p:sldId id="261" r:id="rId28"/>
    <p:sldId id="258" r:id="rId29"/>
    <p:sldId id="259" r:id="rId30"/>
    <p:sldId id="262" r:id="rId31"/>
    <p:sldId id="267" r:id="rId32"/>
    <p:sldId id="277" r:id="rId33"/>
    <p:sldId id="263" r:id="rId34"/>
    <p:sldId id="271" r:id="rId35"/>
    <p:sldId id="260" r:id="rId36"/>
    <p:sldId id="272" r:id="rId37"/>
    <p:sldId id="275" r:id="rId38"/>
    <p:sldId id="273" r:id="rId39"/>
    <p:sldId id="282" r:id="rId40"/>
    <p:sldId id="281" r:id="rId41"/>
    <p:sldId id="349" r:id="rId42"/>
  </p:sldIdLst>
  <p:sldSz cx="12192000" cy="6858000"/>
  <p:notesSz cx="6858000" cy="9144000"/>
  <p:defaultTextStyle>
    <a:defPPr rtl="0">
      <a:defRPr lang="de-DE"/>
    </a:defPPr>
    <a:lvl1pPr marL="0" algn="l" defTabSz="914400" rtl="0" eaLnBrk="1" latinLnBrk="0" hangingPunct="1">
      <a:defRPr lang="de-DE" sz="1800" kern="1200">
        <a:solidFill>
          <a:schemeClr val="tx1"/>
        </a:solidFill>
        <a:latin typeface="+mn-lt"/>
        <a:ea typeface="+mn-ea"/>
        <a:cs typeface="+mn-cs"/>
      </a:defRPr>
    </a:lvl1pPr>
    <a:lvl2pPr marL="457200" algn="l" defTabSz="914400" rtl="0" eaLnBrk="1" latinLnBrk="0" hangingPunct="1">
      <a:defRPr lang="de-DE" sz="1800" kern="1200">
        <a:solidFill>
          <a:schemeClr val="tx1"/>
        </a:solidFill>
        <a:latin typeface="+mn-lt"/>
        <a:ea typeface="+mn-ea"/>
        <a:cs typeface="+mn-cs"/>
      </a:defRPr>
    </a:lvl2pPr>
    <a:lvl3pPr marL="914400" algn="l" defTabSz="914400" rtl="0" eaLnBrk="1" latinLnBrk="0" hangingPunct="1">
      <a:defRPr lang="de-DE" sz="1800" kern="1200">
        <a:solidFill>
          <a:schemeClr val="tx1"/>
        </a:solidFill>
        <a:latin typeface="+mn-lt"/>
        <a:ea typeface="+mn-ea"/>
        <a:cs typeface="+mn-cs"/>
      </a:defRPr>
    </a:lvl3pPr>
    <a:lvl4pPr marL="1371600" algn="l" defTabSz="914400" rtl="0" eaLnBrk="1" latinLnBrk="0" hangingPunct="1">
      <a:defRPr lang="de-DE" sz="1800" kern="1200">
        <a:solidFill>
          <a:schemeClr val="tx1"/>
        </a:solidFill>
        <a:latin typeface="+mn-lt"/>
        <a:ea typeface="+mn-ea"/>
        <a:cs typeface="+mn-cs"/>
      </a:defRPr>
    </a:lvl4pPr>
    <a:lvl5pPr marL="1828800" algn="l" defTabSz="914400" rtl="0" eaLnBrk="1" latinLnBrk="0" hangingPunct="1">
      <a:defRPr lang="de-DE" sz="1800" kern="1200">
        <a:solidFill>
          <a:schemeClr val="tx1"/>
        </a:solidFill>
        <a:latin typeface="+mn-lt"/>
        <a:ea typeface="+mn-ea"/>
        <a:cs typeface="+mn-cs"/>
      </a:defRPr>
    </a:lvl5pPr>
    <a:lvl6pPr marL="2286000" algn="l" defTabSz="914400" rtl="0" eaLnBrk="1" latinLnBrk="0" hangingPunct="1">
      <a:defRPr lang="de-DE" sz="1800" kern="1200">
        <a:solidFill>
          <a:schemeClr val="tx1"/>
        </a:solidFill>
        <a:latin typeface="+mn-lt"/>
        <a:ea typeface="+mn-ea"/>
        <a:cs typeface="+mn-cs"/>
      </a:defRPr>
    </a:lvl6pPr>
    <a:lvl7pPr marL="2743200" algn="l" defTabSz="914400" rtl="0" eaLnBrk="1" latinLnBrk="0" hangingPunct="1">
      <a:defRPr lang="de-DE" sz="1800" kern="1200">
        <a:solidFill>
          <a:schemeClr val="tx1"/>
        </a:solidFill>
        <a:latin typeface="+mn-lt"/>
        <a:ea typeface="+mn-ea"/>
        <a:cs typeface="+mn-cs"/>
      </a:defRPr>
    </a:lvl7pPr>
    <a:lvl8pPr marL="3200400" algn="l" defTabSz="914400" rtl="0" eaLnBrk="1" latinLnBrk="0" hangingPunct="1">
      <a:defRPr lang="de-DE" sz="1800" kern="1200">
        <a:solidFill>
          <a:schemeClr val="tx1"/>
        </a:solidFill>
        <a:latin typeface="+mn-lt"/>
        <a:ea typeface="+mn-ea"/>
        <a:cs typeface="+mn-cs"/>
      </a:defRPr>
    </a:lvl8pPr>
    <a:lvl9pPr marL="3657600" algn="l" defTabSz="914400" rtl="0" eaLnBrk="1" latinLnBrk="0" hangingPunct="1">
      <a:defRPr lang="de-DE"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DA1"/>
    <a:srgbClr val="A4E98F"/>
    <a:srgbClr val="FFFFCC"/>
    <a:srgbClr val="EB3347"/>
    <a:srgbClr val="66DA43"/>
    <a:srgbClr val="B50FB9"/>
    <a:srgbClr val="8F0C92"/>
    <a:srgbClr val="0000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4" autoAdjust="0"/>
    <p:restoredTop sz="84967" autoAdjust="0"/>
  </p:normalViewPr>
  <p:slideViewPr>
    <p:cSldViewPr snapToGrid="0">
      <p:cViewPr varScale="1">
        <p:scale>
          <a:sx n="108" d="100"/>
          <a:sy n="108" d="100"/>
        </p:scale>
        <p:origin x="630" y="102"/>
      </p:cViewPr>
      <p:guideLst>
        <p:guide orient="horz" pos="1392"/>
        <p:guide pos="7056"/>
        <p:guide orient="horz" pos="3168"/>
      </p:guideLst>
    </p:cSldViewPr>
  </p:slideViewPr>
  <p:outlineViewPr>
    <p:cViewPr>
      <p:scale>
        <a:sx n="33" d="100"/>
        <a:sy n="33" d="100"/>
      </p:scale>
      <p:origin x="0" y="-1103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21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0E99E25-5B65-D93A-3010-8B947D67E6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de-DE" sz="1200"/>
            </a:lvl1pPr>
          </a:lstStyle>
          <a:p>
            <a:pPr rtl="0"/>
            <a:endParaRPr lang="de-DE" dirty="0"/>
          </a:p>
        </p:txBody>
      </p:sp>
      <p:sp>
        <p:nvSpPr>
          <p:cNvPr id="3" name="Datumsplatzhalter 2">
            <a:extLst>
              <a:ext uri="{FF2B5EF4-FFF2-40B4-BE49-F238E27FC236}">
                <a16:creationId xmlns:a16="http://schemas.microsoft.com/office/drawing/2014/main" id="{7DAEB28A-33CC-6CF5-1214-F2C3205F67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de-DE" sz="1200"/>
            </a:lvl1pPr>
          </a:lstStyle>
          <a:p>
            <a:pPr rtl="0"/>
            <a:fld id="{2897A712-BCE0-48E1-9249-75F8D4C7A8A7}" type="datetime1">
              <a:rPr lang="de-DE" smtClean="0"/>
              <a:t>21.11.2024</a:t>
            </a:fld>
            <a:endParaRPr lang="de-DE" dirty="0"/>
          </a:p>
        </p:txBody>
      </p:sp>
      <p:sp>
        <p:nvSpPr>
          <p:cNvPr id="4" name="Fußzeilenplatzhalter 3">
            <a:extLst>
              <a:ext uri="{FF2B5EF4-FFF2-40B4-BE49-F238E27FC236}">
                <a16:creationId xmlns:a16="http://schemas.microsoft.com/office/drawing/2014/main" id="{43D63414-6160-FF79-B3F6-CD615625C8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de-DE" sz="1200"/>
            </a:lvl1pPr>
          </a:lstStyle>
          <a:p>
            <a:pPr rtl="0"/>
            <a:endParaRPr lang="de-DE" dirty="0"/>
          </a:p>
        </p:txBody>
      </p:sp>
      <p:sp>
        <p:nvSpPr>
          <p:cNvPr id="5" name="Foliennummernplatzhalter 4">
            <a:extLst>
              <a:ext uri="{FF2B5EF4-FFF2-40B4-BE49-F238E27FC236}">
                <a16:creationId xmlns:a16="http://schemas.microsoft.com/office/drawing/2014/main" id="{2583E93F-BDEC-C5F7-2553-8324882C41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de-DE" sz="1200"/>
            </a:lvl1pPr>
          </a:lstStyle>
          <a:p>
            <a:pPr rtl="0"/>
            <a:fld id="{397C78D2-97D1-4B37-BDD1-08A09BD4CA99}" type="slidenum">
              <a:rPr lang="de-DE" smtClean="0"/>
              <a:t>‹#›</a:t>
            </a:fld>
            <a:endParaRPr lang="de-DE" dirty="0"/>
          </a:p>
        </p:txBody>
      </p:sp>
    </p:spTree>
    <p:extLst>
      <p:ext uri="{BB962C8B-B14F-4D97-AF65-F5344CB8AC3E}">
        <p14:creationId xmlns:p14="http://schemas.microsoft.com/office/powerpoint/2010/main" val="2369135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de-DE" sz="1200"/>
            </a:lvl1pPr>
          </a:lstStyle>
          <a:p>
            <a:pPr rtl="0"/>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de-DE" sz="1200"/>
            </a:lvl1pPr>
          </a:lstStyle>
          <a:p>
            <a:fld id="{7F785A7A-6A0C-413D-886D-6A2F0BCC7B27}" type="datetime1">
              <a:rPr lang="de-DE" smtClean="0"/>
              <a:pPr/>
              <a:t>21.11.2024</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de-DE"/>
            </a:defPPr>
          </a:lstStyle>
          <a:p>
            <a:pPr rtl="0"/>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de-DE"/>
            </a:defPPr>
          </a:lstStyle>
          <a:p>
            <a:pPr lvl="0" rtl="0"/>
            <a:r>
              <a:rPr lang="de-DE"/>
              <a:t>Textmasterformat durch Klicken bearbeiten</a:t>
            </a:r>
          </a:p>
          <a:p>
            <a:pPr lvl="1" rtl="0"/>
            <a:r>
              <a:rPr lang="de-DE"/>
              <a:t>Zweite Ebene</a:t>
            </a:r>
          </a:p>
          <a:p>
            <a:pPr lvl="2" rtl="0"/>
            <a:r>
              <a:rPr lang="de-DE"/>
              <a:t>Dritte Ebene</a:t>
            </a:r>
          </a:p>
          <a:p>
            <a:pPr lvl="3" rtl="0"/>
            <a:r>
              <a:rPr lang="de-DE"/>
              <a:t>Vierte Ebene</a:t>
            </a:r>
          </a:p>
          <a:p>
            <a:pPr lvl="4" rtl="0"/>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de-DE" sz="1200"/>
            </a:lvl1pPr>
          </a:lstStyle>
          <a:p>
            <a:pPr rtl="0"/>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de-DE" sz="1200"/>
            </a:lvl1pPr>
          </a:lstStyle>
          <a:p>
            <a:pPr rtl="0"/>
            <a:fld id="{D5939589-3E79-4C82-AA4A-FE78234FAA59}" type="slidenum">
              <a:rPr lang="de-DE" smtClean="0"/>
              <a:t>‹#›</a:t>
            </a:fld>
            <a:endParaRPr lang="de-DE"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lang="de-DE" sz="1200" kern="1200">
        <a:solidFill>
          <a:schemeClr val="tx1"/>
        </a:solidFill>
        <a:latin typeface="+mn-lt"/>
        <a:ea typeface="+mn-ea"/>
        <a:cs typeface="+mn-cs"/>
      </a:defRPr>
    </a:lvl1pPr>
    <a:lvl2pPr marL="457200" algn="l" defTabSz="914400" rtl="0" eaLnBrk="1" latinLnBrk="0" hangingPunct="1">
      <a:defRPr lang="de-DE" sz="1200" kern="1200">
        <a:solidFill>
          <a:schemeClr val="tx1"/>
        </a:solidFill>
        <a:latin typeface="+mn-lt"/>
        <a:ea typeface="+mn-ea"/>
        <a:cs typeface="+mn-cs"/>
      </a:defRPr>
    </a:lvl2pPr>
    <a:lvl3pPr marL="914400" algn="l" defTabSz="914400" rtl="0" eaLnBrk="1" latinLnBrk="0" hangingPunct="1">
      <a:defRPr lang="de-DE" sz="1200" kern="1200">
        <a:solidFill>
          <a:schemeClr val="tx1"/>
        </a:solidFill>
        <a:latin typeface="+mn-lt"/>
        <a:ea typeface="+mn-ea"/>
        <a:cs typeface="+mn-cs"/>
      </a:defRPr>
    </a:lvl3pPr>
    <a:lvl4pPr marL="1371600" algn="l" defTabSz="914400" rtl="0" eaLnBrk="1" latinLnBrk="0" hangingPunct="1">
      <a:defRPr lang="de-DE" sz="1200" kern="1200">
        <a:solidFill>
          <a:schemeClr val="tx1"/>
        </a:solidFill>
        <a:latin typeface="+mn-lt"/>
        <a:ea typeface="+mn-ea"/>
        <a:cs typeface="+mn-cs"/>
      </a:defRPr>
    </a:lvl4pPr>
    <a:lvl5pPr marL="1828800" algn="l" defTabSz="914400" rtl="0" eaLnBrk="1" latinLnBrk="0" hangingPunct="1">
      <a:defRPr lang="de-DE" sz="1200" kern="1200">
        <a:solidFill>
          <a:schemeClr val="tx1"/>
        </a:solidFill>
        <a:latin typeface="+mn-lt"/>
        <a:ea typeface="+mn-ea"/>
        <a:cs typeface="+mn-cs"/>
      </a:defRPr>
    </a:lvl5pPr>
    <a:lvl6pPr marL="2286000" algn="l" defTabSz="914400" rtl="0" eaLnBrk="1" latinLnBrk="0" hangingPunct="1">
      <a:defRPr lang="de-DE" sz="1200" kern="1200">
        <a:solidFill>
          <a:schemeClr val="tx1"/>
        </a:solidFill>
        <a:latin typeface="+mn-lt"/>
        <a:ea typeface="+mn-ea"/>
        <a:cs typeface="+mn-cs"/>
      </a:defRPr>
    </a:lvl6pPr>
    <a:lvl7pPr marL="2743200" algn="l" defTabSz="914400" rtl="0" eaLnBrk="1" latinLnBrk="0" hangingPunct="1">
      <a:defRPr lang="de-DE" sz="1200" kern="1200">
        <a:solidFill>
          <a:schemeClr val="tx1"/>
        </a:solidFill>
        <a:latin typeface="+mn-lt"/>
        <a:ea typeface="+mn-ea"/>
        <a:cs typeface="+mn-cs"/>
      </a:defRPr>
    </a:lvl7pPr>
    <a:lvl8pPr marL="3200400" algn="l" defTabSz="914400" rtl="0" eaLnBrk="1" latinLnBrk="0" hangingPunct="1">
      <a:defRPr lang="de-DE" sz="1200" kern="1200">
        <a:solidFill>
          <a:schemeClr val="tx1"/>
        </a:solidFill>
        <a:latin typeface="+mn-lt"/>
        <a:ea typeface="+mn-ea"/>
        <a:cs typeface="+mn-cs"/>
      </a:defRPr>
    </a:lvl8pPr>
    <a:lvl9pPr marL="3657600" algn="l" defTabSz="914400" rtl="0" eaLnBrk="1" latinLnBrk="0" hangingPunct="1">
      <a:defRPr lang="de-DE"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D5939589-3E79-4C82-AA4A-FE78234FAA59}" type="slidenum">
              <a:rPr lang="de-DE" smtClean="0"/>
              <a:t>1</a:t>
            </a:fld>
            <a:endParaRPr lang="de-DE" dirty="0"/>
          </a:p>
        </p:txBody>
      </p:sp>
    </p:spTree>
    <p:extLst>
      <p:ext uri="{BB962C8B-B14F-4D97-AF65-F5344CB8AC3E}">
        <p14:creationId xmlns:p14="http://schemas.microsoft.com/office/powerpoint/2010/main" val="1801796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D5939589-3E79-4C82-AA4A-FE78234FAA59}" type="slidenum">
              <a:rPr lang="de-DE" smtClean="0"/>
              <a:t>38</a:t>
            </a:fld>
            <a:endParaRPr lang="de-DE" dirty="0"/>
          </a:p>
        </p:txBody>
      </p:sp>
    </p:spTree>
    <p:extLst>
      <p:ext uri="{BB962C8B-B14F-4D97-AF65-F5344CB8AC3E}">
        <p14:creationId xmlns:p14="http://schemas.microsoft.com/office/powerpoint/2010/main" val="3613364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lie nur mit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640AAD-80AF-40E7-BE3F-43D32FC68ED4}"/>
              </a:ext>
            </a:extLst>
          </p:cNvPr>
          <p:cNvSpPr>
            <a:spLocks noGrp="1"/>
          </p:cNvSpPr>
          <p:nvPr>
            <p:ph type="ctrTitle"/>
          </p:nvPr>
        </p:nvSpPr>
        <p:spPr>
          <a:xfrm>
            <a:off x="1280159" y="357809"/>
            <a:ext cx="7983110" cy="3080335"/>
          </a:xfrm>
        </p:spPr>
        <p:txBody>
          <a:bodyPr lIns="0" tIns="0" rIns="0" bIns="0" rtlCol="0" anchor="b"/>
          <a:lstStyle>
            <a:lvl1pPr algn="l">
              <a:lnSpc>
                <a:spcPts val="5400"/>
              </a:lnSpc>
              <a:defRPr lang="de-DE" sz="5400" b="1" i="0" kern="0" cap="all" spc="0" baseline="0">
                <a:solidFill>
                  <a:schemeClr val="bg1"/>
                </a:solidFill>
              </a:defRPr>
            </a:lvl1pPr>
          </a:lstStyle>
          <a:p>
            <a:pPr rtl="0"/>
            <a:r>
              <a:rPr lang="en-US"/>
              <a:t>Click to edit Master title style</a:t>
            </a:r>
            <a:endParaRPr lang="de-DE" dirty="0"/>
          </a:p>
        </p:txBody>
      </p:sp>
      <p:cxnSp>
        <p:nvCxnSpPr>
          <p:cNvPr id="9" name="Gerader Verbinde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uppieren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a:off x="8161510" y="2744546"/>
            <a:ext cx="465456" cy="581432"/>
            <a:chOff x="7843462" y="2744546"/>
            <a:chExt cx="465456" cy="581432"/>
          </a:xfrm>
        </p:grpSpPr>
        <p:sp>
          <p:nvSpPr>
            <p:cNvPr id="19" name="Grafik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defPPr>
                <a:defRPr lang="de-DE"/>
              </a:defPPr>
            </a:lstStyle>
            <a:p>
              <a:pPr rtl="0"/>
              <a:endParaRPr lang="de-DE" dirty="0"/>
            </a:p>
          </p:txBody>
        </p:sp>
        <p:sp>
          <p:nvSpPr>
            <p:cNvPr id="21" name="Grafik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defPPr>
                <a:defRPr lang="de-DE"/>
              </a:defPPr>
            </a:lstStyle>
            <a:p>
              <a:pPr rtl="0"/>
              <a:endParaRPr lang="de-DE" dirty="0"/>
            </a:p>
          </p:txBody>
        </p:sp>
        <p:sp>
          <p:nvSpPr>
            <p:cNvPr id="23" name="Grafik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defPPr>
                <a:defRPr lang="de-DE"/>
              </a:defPPr>
            </a:lstStyle>
            <a:p>
              <a:pPr rtl="0"/>
              <a:endParaRPr lang="de-DE" dirty="0"/>
            </a:p>
          </p:txBody>
        </p:sp>
      </p:grpSp>
    </p:spTree>
    <p:extLst>
      <p:ext uri="{BB962C8B-B14F-4D97-AF65-F5344CB8AC3E}">
        <p14:creationId xmlns:p14="http://schemas.microsoft.com/office/powerpoint/2010/main" val="2137906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Bild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69F227-D21C-48B3-828A-6BFA9585E82F}"/>
              </a:ext>
            </a:extLst>
          </p:cNvPr>
          <p:cNvSpPr>
            <a:spLocks noGrp="1"/>
          </p:cNvSpPr>
          <p:nvPr>
            <p:ph type="title" hasCustomPrompt="1"/>
          </p:nvPr>
        </p:nvSpPr>
        <p:spPr>
          <a:xfrm>
            <a:off x="1280159" y="640080"/>
            <a:ext cx="4815836" cy="2103120"/>
          </a:xfrm>
        </p:spPr>
        <p:txBody>
          <a:bodyPr lIns="0" tIns="0" rIns="0" bIns="0" rtlCol="0" anchor="ctr" anchorCtr="0"/>
          <a:lstStyle>
            <a:lvl1pPr algn="l">
              <a:defRPr lang="de-DE" sz="4000" b="1" kern="0" cap="all" spc="0" baseline="0">
                <a:solidFill>
                  <a:schemeClr val="tx1"/>
                </a:solidFill>
              </a:defRPr>
            </a:lvl1pPr>
          </a:lstStyle>
          <a:p>
            <a:pPr rtl="0"/>
            <a:r>
              <a:rPr lang="de-DE"/>
              <a:t>Titel durch Klicken hinzufügen</a:t>
            </a:r>
          </a:p>
        </p:txBody>
      </p:sp>
      <p:sp>
        <p:nvSpPr>
          <p:cNvPr id="16" name="Foliennummernplatzhalter 15">
            <a:extLst>
              <a:ext uri="{FF2B5EF4-FFF2-40B4-BE49-F238E27FC236}">
                <a16:creationId xmlns:a16="http://schemas.microsoft.com/office/drawing/2014/main" id="{6183E8BD-29F0-8F9F-FC7D-73F8067BCDDF}"/>
              </a:ext>
            </a:extLst>
          </p:cNvPr>
          <p:cNvSpPr>
            <a:spLocks noGrp="1"/>
          </p:cNvSpPr>
          <p:nvPr>
            <p:ph type="sldNum" sz="quarter" idx="20"/>
          </p:nvPr>
        </p:nvSpPr>
        <p:spPr/>
        <p:txBody>
          <a:bodyPr rtlCol="0"/>
          <a:lstStyle>
            <a:lvl1pPr>
              <a:defRPr lang="de-DE">
                <a:solidFill>
                  <a:schemeClr val="accent2"/>
                </a:solidFill>
              </a:defRPr>
            </a:lvl1pPr>
          </a:lstStyle>
          <a:p>
            <a:pPr rtl="0"/>
            <a:fld id="{D8DA9DAA-006C-4F4B-980E-E3DF019B24E2}" type="slidenum">
              <a:rPr lang="de-DE" smtClean="0"/>
              <a:pPr rtl="0"/>
              <a:t>‹#›</a:t>
            </a:fld>
            <a:endParaRPr lang="de-DE" dirty="0"/>
          </a:p>
        </p:txBody>
      </p:sp>
      <p:sp>
        <p:nvSpPr>
          <p:cNvPr id="15" name="Inhaltsplatzhalter 2">
            <a:extLst>
              <a:ext uri="{FF2B5EF4-FFF2-40B4-BE49-F238E27FC236}">
                <a16:creationId xmlns:a16="http://schemas.microsoft.com/office/drawing/2014/main" id="{5C983CA3-739C-6C20-AFE0-0997370354B4}"/>
              </a:ext>
            </a:extLst>
          </p:cNvPr>
          <p:cNvSpPr>
            <a:spLocks noGrp="1"/>
          </p:cNvSpPr>
          <p:nvPr>
            <p:ph idx="1" hasCustomPrompt="1"/>
          </p:nvPr>
        </p:nvSpPr>
        <p:spPr>
          <a:xfrm>
            <a:off x="6531427" y="640080"/>
            <a:ext cx="5122889" cy="2103120"/>
          </a:xfrm>
        </p:spPr>
        <p:txBody>
          <a:bodyPr lIns="0" tIns="0" rIns="0" bIns="0" rtlCol="0" anchor="ctr" anchorCtr="0">
            <a:normAutofit/>
          </a:bodyPr>
          <a:lstStyle>
            <a:lvl1pPr marL="0" indent="0">
              <a:lnSpc>
                <a:spcPct val="110000"/>
              </a:lnSpc>
              <a:buNone/>
              <a:defRPr lang="de-DE" sz="1800">
                <a:solidFill>
                  <a:schemeClr val="tx1"/>
                </a:solidFill>
              </a:defRPr>
            </a:lvl1pPr>
            <a:lvl2pPr marL="228600">
              <a:lnSpc>
                <a:spcPct val="100000"/>
              </a:lnSpc>
              <a:defRPr lang="de-DE" sz="1600">
                <a:solidFill>
                  <a:schemeClr val="tx1"/>
                </a:solidFill>
              </a:defRPr>
            </a:lvl2pPr>
            <a:lvl3pPr marL="457200">
              <a:lnSpc>
                <a:spcPct val="100000"/>
              </a:lnSpc>
              <a:defRPr lang="de-DE" sz="1400">
                <a:solidFill>
                  <a:schemeClr val="tx1"/>
                </a:solidFill>
              </a:defRPr>
            </a:lvl3pPr>
            <a:lvl4pPr marL="685800">
              <a:lnSpc>
                <a:spcPct val="100000"/>
              </a:lnSpc>
              <a:defRPr lang="de-DE" sz="1200">
                <a:solidFill>
                  <a:schemeClr val="tx1"/>
                </a:solidFill>
              </a:defRPr>
            </a:lvl4pPr>
            <a:lvl5pPr>
              <a:defRPr lang="de-DE" sz="1400"/>
            </a:lvl5pPr>
          </a:lstStyle>
          <a:p>
            <a:pPr lvl="0" rtl="0"/>
            <a:r>
              <a:rPr lang="de-DE"/>
              <a:t>Klicken Sie, um Text hinzuzufügen.</a:t>
            </a:r>
          </a:p>
          <a:p>
            <a:pPr lvl="1" rtl="0"/>
            <a:r>
              <a:rPr lang="de-DE"/>
              <a:t>Zweite Ebene</a:t>
            </a:r>
          </a:p>
          <a:p>
            <a:pPr lvl="2" rtl="0"/>
            <a:r>
              <a:rPr lang="de-DE"/>
              <a:t>Dritte Ebene</a:t>
            </a:r>
          </a:p>
          <a:p>
            <a:pPr lvl="3" rtl="0"/>
            <a:r>
              <a:rPr lang="de-DE"/>
              <a:t>Vierte Ebene</a:t>
            </a:r>
          </a:p>
        </p:txBody>
      </p:sp>
      <p:cxnSp>
        <p:nvCxnSpPr>
          <p:cNvPr id="4" name="Gerader Verbinder 3">
            <a:extLst>
              <a:ext uri="{FF2B5EF4-FFF2-40B4-BE49-F238E27FC236}">
                <a16:creationId xmlns:a16="http://schemas.microsoft.com/office/drawing/2014/main" id="{4BC9F29C-BBE9-AFB4-AFC6-30BCA4EB2AFA}"/>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8" name="Inhaltsplatzhalter 2">
            <a:extLst>
              <a:ext uri="{FF2B5EF4-FFF2-40B4-BE49-F238E27FC236}">
                <a16:creationId xmlns:a16="http://schemas.microsoft.com/office/drawing/2014/main" id="{CBC4D286-C480-B4CF-4406-CACC323F9FAD}"/>
              </a:ext>
            </a:extLst>
          </p:cNvPr>
          <p:cNvSpPr>
            <a:spLocks noGrp="1"/>
          </p:cNvSpPr>
          <p:nvPr>
            <p:ph idx="21" hasCustomPrompt="1"/>
          </p:nvPr>
        </p:nvSpPr>
        <p:spPr>
          <a:xfrm>
            <a:off x="1280160" y="3017520"/>
            <a:ext cx="10374152" cy="3208866"/>
          </a:xfrm>
        </p:spPr>
        <p:txBody>
          <a:bodyPr rtlCol="0"/>
          <a:lstStyle>
            <a:defPPr>
              <a:defRPr lang="de-DE"/>
            </a:defPPr>
          </a:lstStyle>
          <a:p>
            <a:pPr lvl="0" rtl="0"/>
            <a:r>
              <a:rPr lang="de-DE"/>
              <a:t>Klicken Sie, um Text hinzuzufügen.</a:t>
            </a:r>
          </a:p>
          <a:p>
            <a:pPr lvl="1" rtl="0"/>
            <a:r>
              <a:rPr lang="de-DE"/>
              <a:t>Zweite Ebene</a:t>
            </a:r>
          </a:p>
          <a:p>
            <a:pPr lvl="2" rtl="0"/>
            <a:r>
              <a:rPr lang="de-DE"/>
              <a:t>Dritte Ebene</a:t>
            </a:r>
          </a:p>
          <a:p>
            <a:pPr lvl="3" rtl="0"/>
            <a:r>
              <a:rPr lang="de-DE"/>
              <a:t>Vierte Ebene</a:t>
            </a:r>
          </a:p>
          <a:p>
            <a:pPr lvl="4" rtl="0"/>
            <a:r>
              <a:rPr lang="de-DE"/>
              <a:t>Fünfte Ebene</a:t>
            </a:r>
          </a:p>
        </p:txBody>
      </p:sp>
      <p:sp>
        <p:nvSpPr>
          <p:cNvPr id="14" name="Fußzeilenplatzhalter 13">
            <a:extLst>
              <a:ext uri="{FF2B5EF4-FFF2-40B4-BE49-F238E27FC236}">
                <a16:creationId xmlns:a16="http://schemas.microsoft.com/office/drawing/2014/main" id="{0BEE2817-4518-D59A-BD13-29A3D4FE64F0}"/>
              </a:ext>
            </a:extLst>
          </p:cNvPr>
          <p:cNvSpPr>
            <a:spLocks noGrp="1"/>
          </p:cNvSpPr>
          <p:nvPr>
            <p:ph type="ftr" sz="quarter" idx="19"/>
          </p:nvPr>
        </p:nvSpPr>
        <p:spPr>
          <a:xfrm>
            <a:off x="7539516" y="6356350"/>
            <a:ext cx="4114800" cy="365125"/>
          </a:xfrm>
        </p:spPr>
        <p:txBody>
          <a:bodyPr rtlCol="0"/>
          <a:lstStyle>
            <a:defPPr>
              <a:defRPr lang="de-DE"/>
            </a:defPPr>
          </a:lstStyle>
          <a:p>
            <a:pPr rtl="0"/>
            <a:endParaRPr lang="de-DE" dirty="0"/>
          </a:p>
        </p:txBody>
      </p:sp>
    </p:spTree>
    <p:extLst>
      <p:ext uri="{BB962C8B-B14F-4D97-AF65-F5344CB8AC3E}">
        <p14:creationId xmlns:p14="http://schemas.microsoft.com/office/powerpoint/2010/main" val="1068905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F057AE-3B3B-4261-B912-BF9EB9A58C36}"/>
              </a:ext>
            </a:extLst>
          </p:cNvPr>
          <p:cNvSpPr>
            <a:spLocks noGrp="1"/>
          </p:cNvSpPr>
          <p:nvPr>
            <p:ph type="title" hasCustomPrompt="1"/>
          </p:nvPr>
        </p:nvSpPr>
        <p:spPr>
          <a:xfrm>
            <a:off x="1280159" y="4970638"/>
            <a:ext cx="9144000" cy="1280160"/>
          </a:xfrm>
        </p:spPr>
        <p:txBody>
          <a:bodyPr lIns="0" tIns="0" rIns="0" bIns="0" rtlCol="0" anchor="b" anchorCtr="0"/>
          <a:lstStyle>
            <a:lvl1pPr algn="l">
              <a:defRPr lang="de-DE" sz="4000" b="1" kern="0" cap="all" spc="0" baseline="0">
                <a:solidFill>
                  <a:schemeClr val="tx1"/>
                </a:solidFill>
              </a:defRPr>
            </a:lvl1pPr>
          </a:lstStyle>
          <a:p>
            <a:pPr rtl="0"/>
            <a:r>
              <a:rPr lang="de-DE"/>
              <a:t>Titelmasterformat durch Klicken bearbeiten</a:t>
            </a:r>
          </a:p>
        </p:txBody>
      </p:sp>
      <p:sp>
        <p:nvSpPr>
          <p:cNvPr id="22" name="Foliennummernplatzhalter 21">
            <a:extLst>
              <a:ext uri="{FF2B5EF4-FFF2-40B4-BE49-F238E27FC236}">
                <a16:creationId xmlns:a16="http://schemas.microsoft.com/office/drawing/2014/main" id="{F0626849-9D2D-3C95-8C10-FA8F325FE9AA}"/>
              </a:ext>
            </a:extLst>
          </p:cNvPr>
          <p:cNvSpPr>
            <a:spLocks noGrp="1"/>
          </p:cNvSpPr>
          <p:nvPr>
            <p:ph type="sldNum" sz="quarter" idx="12"/>
          </p:nvPr>
        </p:nvSpPr>
        <p:spPr/>
        <p:txBody>
          <a:bodyPr rtlCol="0"/>
          <a:lstStyle>
            <a:defPPr>
              <a:defRPr lang="de-DE"/>
            </a:defPPr>
          </a:lstStyle>
          <a:p>
            <a:pPr rtl="0"/>
            <a:fld id="{D8DA9DAA-006C-4F4B-980E-E3DF019B24E2}" type="slidenum">
              <a:rPr lang="de-DE" smtClean="0"/>
              <a:pPr rtl="0"/>
              <a:t>‹#›</a:t>
            </a:fld>
            <a:endParaRPr lang="de-DE" dirty="0"/>
          </a:p>
        </p:txBody>
      </p:sp>
      <p:sp>
        <p:nvSpPr>
          <p:cNvPr id="4" name="Inhaltsplatzhalt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280160" y="685800"/>
            <a:ext cx="4937760" cy="4023360"/>
          </a:xfrm>
        </p:spPr>
        <p:txBody>
          <a:bodyPr lIns="0" tIns="0" rIns="0" bIns="0" rtlCol="0">
            <a:noAutofit/>
          </a:bodyPr>
          <a:lstStyle>
            <a:lvl1pPr marL="0" indent="0">
              <a:spcBef>
                <a:spcPts val="1200"/>
              </a:spcBef>
              <a:buNone/>
              <a:defRPr lang="de-DE" sz="1800"/>
            </a:lvl1pPr>
            <a:lvl2pPr marL="457200">
              <a:spcBef>
                <a:spcPts val="1200"/>
              </a:spcBef>
              <a:defRPr lang="de-DE" sz="1800"/>
            </a:lvl2pPr>
            <a:lvl3pPr marL="914400">
              <a:spcBef>
                <a:spcPts val="1200"/>
              </a:spcBef>
              <a:defRPr lang="de-DE" sz="1800"/>
            </a:lvl3pPr>
            <a:lvl4pPr marL="1371600">
              <a:spcBef>
                <a:spcPts val="1200"/>
              </a:spcBef>
              <a:defRPr lang="de-DE" sz="1800"/>
            </a:lvl4pPr>
            <a:lvl5pPr marL="1828800">
              <a:spcBef>
                <a:spcPts val="1200"/>
              </a:spcBef>
              <a:defRPr lang="de-DE" sz="1800"/>
            </a:lvl5pPr>
          </a:lstStyle>
          <a:p>
            <a:pPr lvl="0" rtl="0"/>
            <a:r>
              <a:rPr lang="de-DE"/>
              <a:t>Klicken Sie, um Text hinzuzufügen.</a:t>
            </a:r>
          </a:p>
          <a:p>
            <a:pPr lvl="1" rtl="0"/>
            <a:r>
              <a:rPr lang="de-DE"/>
              <a:t>Zweite Ebene</a:t>
            </a:r>
          </a:p>
          <a:p>
            <a:pPr lvl="2" rtl="0"/>
            <a:r>
              <a:rPr lang="de-DE"/>
              <a:t>Dritte Ebene</a:t>
            </a:r>
          </a:p>
          <a:p>
            <a:pPr lvl="3" rtl="0"/>
            <a:r>
              <a:rPr lang="de-DE"/>
              <a:t>Vierte Ebene</a:t>
            </a:r>
          </a:p>
          <a:p>
            <a:pPr lvl="4" rtl="0"/>
            <a:r>
              <a:rPr lang="de-DE"/>
              <a:t>Fünfte Ebene</a:t>
            </a:r>
          </a:p>
        </p:txBody>
      </p:sp>
      <p:sp>
        <p:nvSpPr>
          <p:cNvPr id="6" name="Inhaltsplatzhalt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6704755" y="685800"/>
            <a:ext cx="4937760" cy="4023360"/>
          </a:xfrm>
        </p:spPr>
        <p:txBody>
          <a:bodyPr lIns="0" tIns="0" rIns="0" bIns="0" rtlCol="0">
            <a:noAutofit/>
          </a:bodyPr>
          <a:lstStyle>
            <a:lvl1pPr>
              <a:spcBef>
                <a:spcPts val="1200"/>
              </a:spcBef>
              <a:defRPr lang="de-DE" sz="1800"/>
            </a:lvl1pPr>
            <a:lvl2pPr>
              <a:spcBef>
                <a:spcPts val="1200"/>
              </a:spcBef>
              <a:defRPr lang="de-DE" sz="1800"/>
            </a:lvl2pPr>
            <a:lvl3pPr>
              <a:spcBef>
                <a:spcPts val="1200"/>
              </a:spcBef>
              <a:defRPr lang="de-DE" sz="1800"/>
            </a:lvl3pPr>
            <a:lvl4pPr>
              <a:spcBef>
                <a:spcPts val="1200"/>
              </a:spcBef>
              <a:defRPr lang="de-DE" sz="1800"/>
            </a:lvl4pPr>
            <a:lvl5pPr>
              <a:spcBef>
                <a:spcPts val="1200"/>
              </a:spcBef>
              <a:defRPr lang="de-DE" sz="1800"/>
            </a:lvl5pPr>
          </a:lstStyle>
          <a:p>
            <a:pPr lvl="0" rtl="0"/>
            <a:r>
              <a:rPr lang="de-DE"/>
              <a:t>Klicken Sie, um Text hinzuzufügen.</a:t>
            </a:r>
          </a:p>
          <a:p>
            <a:pPr lvl="1" rtl="0"/>
            <a:r>
              <a:rPr lang="de-DE"/>
              <a:t>Zweite Ebene</a:t>
            </a:r>
          </a:p>
          <a:p>
            <a:pPr lvl="2" rtl="0"/>
            <a:r>
              <a:rPr lang="de-DE"/>
              <a:t>Dritte Ebene</a:t>
            </a:r>
          </a:p>
          <a:p>
            <a:pPr lvl="3" rtl="0"/>
            <a:r>
              <a:rPr lang="de-DE"/>
              <a:t>Vierte Ebene</a:t>
            </a:r>
          </a:p>
          <a:p>
            <a:pPr lvl="4" rtl="0"/>
            <a:r>
              <a:rPr lang="de-DE"/>
              <a:t>Fünfte Ebene</a:t>
            </a:r>
          </a:p>
        </p:txBody>
      </p:sp>
      <p:grpSp>
        <p:nvGrpSpPr>
          <p:cNvPr id="13" name="Gruppieren 12">
            <a:extLst>
              <a:ext uri="{FF2B5EF4-FFF2-40B4-BE49-F238E27FC236}">
                <a16:creationId xmlns:a16="http://schemas.microsoft.com/office/drawing/2014/main" id="{4717D91C-F78C-0E4C-FB27-7112AB840A1C}"/>
              </a:ext>
              <a:ext uri="{C183D7F6-B498-43B3-948B-1728B52AA6E4}">
                <adec:decorative xmlns:adec="http://schemas.microsoft.com/office/drawing/2017/decorative" val="1"/>
              </a:ext>
            </a:extLst>
          </p:cNvPr>
          <p:cNvGrpSpPr/>
          <p:nvPr userDrawn="1"/>
        </p:nvGrpSpPr>
        <p:grpSpPr>
          <a:xfrm>
            <a:off x="5322570" y="5680647"/>
            <a:ext cx="465456" cy="581432"/>
            <a:chOff x="7843462" y="2744546"/>
            <a:chExt cx="465456" cy="581432"/>
          </a:xfrm>
        </p:grpSpPr>
        <p:sp>
          <p:nvSpPr>
            <p:cNvPr id="15" name="Grafik 12">
              <a:extLst>
                <a:ext uri="{FF2B5EF4-FFF2-40B4-BE49-F238E27FC236}">
                  <a16:creationId xmlns:a16="http://schemas.microsoft.com/office/drawing/2014/main" id="{CC935CF3-75DF-0DC7-1B2A-E0E0205DF64B}"/>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defPPr>
                <a:defRPr lang="de-DE"/>
              </a:defPPr>
            </a:lstStyle>
            <a:p>
              <a:pPr rtl="0"/>
              <a:endParaRPr lang="de-DE" dirty="0"/>
            </a:p>
          </p:txBody>
        </p:sp>
        <p:sp>
          <p:nvSpPr>
            <p:cNvPr id="17" name="Grafik 13">
              <a:extLst>
                <a:ext uri="{FF2B5EF4-FFF2-40B4-BE49-F238E27FC236}">
                  <a16:creationId xmlns:a16="http://schemas.microsoft.com/office/drawing/2014/main" id="{D5782BEB-6319-DEC1-F9ED-BA9201C6B9B7}"/>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defPPr>
                <a:defRPr lang="de-DE"/>
              </a:defPPr>
            </a:lstStyle>
            <a:p>
              <a:pPr rtl="0"/>
              <a:endParaRPr lang="de-DE" dirty="0"/>
            </a:p>
          </p:txBody>
        </p:sp>
        <p:sp>
          <p:nvSpPr>
            <p:cNvPr id="18" name="Grafik 15">
              <a:extLst>
                <a:ext uri="{FF2B5EF4-FFF2-40B4-BE49-F238E27FC236}">
                  <a16:creationId xmlns:a16="http://schemas.microsoft.com/office/drawing/2014/main" id="{6E59DFAF-9794-BD12-D89A-422FFFFCE023}"/>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defPPr>
                <a:defRPr lang="de-DE"/>
              </a:defPPr>
            </a:lstStyle>
            <a:p>
              <a:pPr rtl="0"/>
              <a:endParaRPr lang="de-DE" dirty="0"/>
            </a:p>
          </p:txBody>
        </p:sp>
      </p:grpSp>
      <p:sp>
        <p:nvSpPr>
          <p:cNvPr id="21" name="Fußzeilenplatzhalter 20">
            <a:extLst>
              <a:ext uri="{FF2B5EF4-FFF2-40B4-BE49-F238E27FC236}">
                <a16:creationId xmlns:a16="http://schemas.microsoft.com/office/drawing/2014/main" id="{36444A47-BCB3-5C86-F2B8-25092BE8D9FF}"/>
              </a:ext>
            </a:extLst>
          </p:cNvPr>
          <p:cNvSpPr>
            <a:spLocks noGrp="1"/>
          </p:cNvSpPr>
          <p:nvPr>
            <p:ph type="ftr" sz="quarter" idx="11"/>
          </p:nvPr>
        </p:nvSpPr>
        <p:spPr>
          <a:xfrm>
            <a:off x="1280160" y="6356350"/>
            <a:ext cx="4114800" cy="365125"/>
          </a:xfrm>
        </p:spPr>
        <p:txBody>
          <a:bodyPr lIns="0" rIns="91440" rtlCol="0"/>
          <a:lstStyle>
            <a:lvl1pPr algn="l">
              <a:defRPr lang="de-DE"/>
            </a:lvl1pPr>
          </a:lstStyle>
          <a:p>
            <a:pPr rtl="0"/>
            <a:endParaRPr lang="de-DE" dirty="0"/>
          </a:p>
        </p:txBody>
      </p:sp>
      <p:cxnSp>
        <p:nvCxnSpPr>
          <p:cNvPr id="23" name="Gerader Verbinder 22">
            <a:extLst>
              <a:ext uri="{FF2B5EF4-FFF2-40B4-BE49-F238E27FC236}">
                <a16:creationId xmlns:a16="http://schemas.microsoft.com/office/drawing/2014/main" id="{C648C53D-49AB-C003-70E8-5117AF079715}"/>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grpSp>
        <p:nvGrpSpPr>
          <p:cNvPr id="24" name="Gruppieren 23">
            <a:extLst>
              <a:ext uri="{FF2B5EF4-FFF2-40B4-BE49-F238E27FC236}">
                <a16:creationId xmlns:a16="http://schemas.microsoft.com/office/drawing/2014/main" id="{A96BC1DE-6696-3408-564E-2D73B1266326}"/>
              </a:ext>
              <a:ext uri="{C183D7F6-B498-43B3-948B-1728B52AA6E4}">
                <adec:decorative xmlns:adec="http://schemas.microsoft.com/office/drawing/2017/decorative" val="1"/>
              </a:ext>
            </a:extLst>
          </p:cNvPr>
          <p:cNvGrpSpPr/>
          <p:nvPr userDrawn="1"/>
        </p:nvGrpSpPr>
        <p:grpSpPr>
          <a:xfrm rot="5400000">
            <a:off x="10711518" y="5393214"/>
            <a:ext cx="1097341" cy="736658"/>
            <a:chOff x="10508317" y="446637"/>
            <a:chExt cx="1097341" cy="736658"/>
          </a:xfrm>
        </p:grpSpPr>
        <p:sp>
          <p:nvSpPr>
            <p:cNvPr id="25" name="Grafik 15">
              <a:extLst>
                <a:ext uri="{FF2B5EF4-FFF2-40B4-BE49-F238E27FC236}">
                  <a16:creationId xmlns:a16="http://schemas.microsoft.com/office/drawing/2014/main" id="{268EB1E4-29D6-C3F5-BCBB-FB7E7EE5C25C}"/>
                </a:ext>
                <a:ext uri="{C183D7F6-B498-43B3-948B-1728B52AA6E4}">
                  <adec:decorative xmlns:adec="http://schemas.microsoft.com/office/drawing/2017/decorative" val="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defPPr>
                <a:defRPr lang="de-DE"/>
              </a:defPPr>
            </a:lstStyle>
            <a:p>
              <a:pPr rtl="0"/>
              <a:endParaRPr lang="de-DE" dirty="0"/>
            </a:p>
          </p:txBody>
        </p:sp>
        <p:sp>
          <p:nvSpPr>
            <p:cNvPr id="26" name="Grafik 16">
              <a:extLst>
                <a:ext uri="{FF2B5EF4-FFF2-40B4-BE49-F238E27FC236}">
                  <a16:creationId xmlns:a16="http://schemas.microsoft.com/office/drawing/2014/main" id="{09524D46-140F-2F4F-430B-F59815A07CF1}"/>
                </a:ext>
                <a:ext uri="{C183D7F6-B498-43B3-948B-1728B52AA6E4}">
                  <adec:decorative xmlns:adec="http://schemas.microsoft.com/office/drawing/2017/decorative" val="1"/>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defPPr>
                <a:defRPr lang="de-DE"/>
              </a:defPPr>
            </a:lstStyle>
            <a:p>
              <a:pPr rtl="0"/>
              <a:endParaRPr lang="de-DE" dirty="0"/>
            </a:p>
          </p:txBody>
        </p:sp>
        <p:sp>
          <p:nvSpPr>
            <p:cNvPr id="27" name="Grafik 14">
              <a:extLst>
                <a:ext uri="{FF2B5EF4-FFF2-40B4-BE49-F238E27FC236}">
                  <a16:creationId xmlns:a16="http://schemas.microsoft.com/office/drawing/2014/main" id="{AC75143B-C717-8D04-743C-B40FB5EFB21C}"/>
                </a:ext>
                <a:ext uri="{C183D7F6-B498-43B3-948B-1728B52AA6E4}">
                  <adec:decorative xmlns:adec="http://schemas.microsoft.com/office/drawing/2017/decorative" val="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defPPr>
                <a:defRPr lang="de-DE"/>
              </a:defPPr>
            </a:lstStyle>
            <a:p>
              <a:pPr rtl="0"/>
              <a:endParaRPr lang="de-DE" dirty="0"/>
            </a:p>
          </p:txBody>
        </p:sp>
      </p:grpSp>
    </p:spTree>
    <p:extLst>
      <p:ext uri="{BB962C8B-B14F-4D97-AF65-F5344CB8AC3E}">
        <p14:creationId xmlns:p14="http://schemas.microsoft.com/office/powerpoint/2010/main" val="3487376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6CF8C-1EA0-4E47-AC60-CAC3B80A3C5D}"/>
              </a:ext>
            </a:extLst>
          </p:cNvPr>
          <p:cNvSpPr>
            <a:spLocks noGrp="1"/>
          </p:cNvSpPr>
          <p:nvPr>
            <p:ph type="title" hasCustomPrompt="1"/>
          </p:nvPr>
        </p:nvSpPr>
        <p:spPr>
          <a:xfrm>
            <a:off x="1280160" y="640080"/>
            <a:ext cx="10087699" cy="1280160"/>
          </a:xfrm>
        </p:spPr>
        <p:txBody>
          <a:bodyPr lIns="0" tIns="0" rIns="0" bIns="0" rtlCol="0" anchor="b" anchorCtr="0"/>
          <a:lstStyle>
            <a:lvl1pPr>
              <a:defRPr lang="de-DE" sz="4000" b="1" kern="0" cap="all" baseline="0"/>
            </a:lvl1pPr>
          </a:lstStyle>
          <a:p>
            <a:pPr rtl="0"/>
            <a:r>
              <a:rPr lang="de-DE"/>
              <a:t>Titel durch Klicken hinzufügen</a:t>
            </a:r>
          </a:p>
        </p:txBody>
      </p:sp>
      <p:sp>
        <p:nvSpPr>
          <p:cNvPr id="10" name="Foliennummernplatzhalter 9">
            <a:extLst>
              <a:ext uri="{FF2B5EF4-FFF2-40B4-BE49-F238E27FC236}">
                <a16:creationId xmlns:a16="http://schemas.microsoft.com/office/drawing/2014/main" id="{116B8DF0-B7E6-5032-C3C7-E457E793BE37}"/>
              </a:ext>
            </a:extLst>
          </p:cNvPr>
          <p:cNvSpPr>
            <a:spLocks noGrp="1"/>
          </p:cNvSpPr>
          <p:nvPr>
            <p:ph type="sldNum" sz="quarter" idx="12"/>
          </p:nvPr>
        </p:nvSpPr>
        <p:spPr/>
        <p:txBody>
          <a:bodyPr rtlCol="0"/>
          <a:lstStyle>
            <a:defPPr>
              <a:defRPr lang="de-DE"/>
            </a:defPPr>
          </a:lstStyle>
          <a:p>
            <a:pPr rtl="0"/>
            <a:fld id="{D8DA9DAA-006C-4F4B-980E-E3DF019B24E2}" type="slidenum">
              <a:rPr lang="de-DE" smtClean="0"/>
              <a:pPr rtl="0"/>
              <a:t>‹#›</a:t>
            </a:fld>
            <a:endParaRPr lang="de-DE" dirty="0"/>
          </a:p>
        </p:txBody>
      </p:sp>
      <p:sp>
        <p:nvSpPr>
          <p:cNvPr id="3" name="Inhaltsplatzhalter 2">
            <a:extLst>
              <a:ext uri="{FF2B5EF4-FFF2-40B4-BE49-F238E27FC236}">
                <a16:creationId xmlns:a16="http://schemas.microsoft.com/office/drawing/2014/main" id="{628CABF8-19D8-4F3C-994F-4D35EC7A2C3E}"/>
              </a:ext>
            </a:extLst>
          </p:cNvPr>
          <p:cNvSpPr>
            <a:spLocks noGrp="1"/>
          </p:cNvSpPr>
          <p:nvPr>
            <p:ph idx="1" hasCustomPrompt="1"/>
          </p:nvPr>
        </p:nvSpPr>
        <p:spPr>
          <a:xfrm>
            <a:off x="1280160" y="2103119"/>
            <a:ext cx="10087699" cy="4114800"/>
          </a:xfrm>
        </p:spPr>
        <p:txBody>
          <a:bodyPr lIns="0" tIns="0" rIns="0" bIns="0" rtlCol="0"/>
          <a:lstStyle>
            <a:defPPr>
              <a:defRPr lang="de-DE"/>
            </a:defPPr>
          </a:lstStyle>
          <a:p>
            <a:pPr lvl="0" rtl="0"/>
            <a:r>
              <a:rPr lang="de-DE"/>
              <a:t>Klicken Sie, um Text hinzuzufügen.</a:t>
            </a:r>
          </a:p>
          <a:p>
            <a:pPr lvl="1" rtl="0"/>
            <a:r>
              <a:rPr lang="de-DE"/>
              <a:t>Zweite Ebene</a:t>
            </a:r>
          </a:p>
          <a:p>
            <a:pPr lvl="2" rtl="0"/>
            <a:r>
              <a:rPr lang="de-DE"/>
              <a:t>Dritte Ebene</a:t>
            </a:r>
          </a:p>
          <a:p>
            <a:pPr lvl="3" rtl="0"/>
            <a:r>
              <a:rPr lang="de-DE"/>
              <a:t>Vierte Ebene</a:t>
            </a:r>
          </a:p>
          <a:p>
            <a:pPr lvl="4" rtl="0"/>
            <a:r>
              <a:rPr lang="de-DE"/>
              <a:t>Fünfte Ebene</a:t>
            </a:r>
          </a:p>
        </p:txBody>
      </p:sp>
      <p:cxnSp>
        <p:nvCxnSpPr>
          <p:cNvPr id="7" name="Gerader Verbinder 6">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p:cNvCxnSpPr>
          <p:nvPr/>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Fußzeilenplatzhalter 8">
            <a:extLst>
              <a:ext uri="{FF2B5EF4-FFF2-40B4-BE49-F238E27FC236}">
                <a16:creationId xmlns:a16="http://schemas.microsoft.com/office/drawing/2014/main" id="{DC5F4D40-ADE4-5EEB-436C-8563A49C55F8}"/>
              </a:ext>
            </a:extLst>
          </p:cNvPr>
          <p:cNvSpPr>
            <a:spLocks noGrp="1"/>
          </p:cNvSpPr>
          <p:nvPr>
            <p:ph type="ftr" sz="quarter" idx="11"/>
          </p:nvPr>
        </p:nvSpPr>
        <p:spPr>
          <a:xfrm>
            <a:off x="1280160" y="6356350"/>
            <a:ext cx="4114800" cy="365125"/>
          </a:xfrm>
        </p:spPr>
        <p:txBody>
          <a:bodyPr lIns="0" rtlCol="0"/>
          <a:lstStyle>
            <a:lvl1pPr algn="l">
              <a:defRPr lang="de-DE"/>
            </a:lvl1pPr>
          </a:lstStyle>
          <a:p>
            <a:pPr rtl="0"/>
            <a:endParaRPr lang="de-DE" dirty="0"/>
          </a:p>
        </p:txBody>
      </p:sp>
    </p:spTree>
    <p:extLst>
      <p:ext uri="{BB962C8B-B14F-4D97-AF65-F5344CB8AC3E}">
        <p14:creationId xmlns:p14="http://schemas.microsoft.com/office/powerpoint/2010/main" val="3321745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blasen und Titel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69F227-D21C-48B3-828A-6BFA9585E82F}"/>
              </a:ext>
            </a:extLst>
          </p:cNvPr>
          <p:cNvSpPr>
            <a:spLocks noGrp="1"/>
          </p:cNvSpPr>
          <p:nvPr>
            <p:ph type="title"/>
          </p:nvPr>
        </p:nvSpPr>
        <p:spPr>
          <a:xfrm>
            <a:off x="2792897" y="585216"/>
            <a:ext cx="8965094" cy="2276856"/>
          </a:xfrm>
        </p:spPr>
        <p:txBody>
          <a:bodyPr lIns="0" tIns="0" rIns="0" rtlCol="0" anchor="b"/>
          <a:lstStyle>
            <a:lvl1pPr algn="r">
              <a:lnSpc>
                <a:spcPts val="4800"/>
              </a:lnSpc>
              <a:defRPr lang="de-DE" sz="4800" b="1" kern="0" cap="all" spc="0" baseline="0">
                <a:solidFill>
                  <a:schemeClr val="bg1"/>
                </a:solidFill>
              </a:defRPr>
            </a:lvl1pPr>
          </a:lstStyle>
          <a:p>
            <a:pPr rtl="0"/>
            <a:r>
              <a:rPr lang="en-US"/>
              <a:t>Click to edit Master title style</a:t>
            </a:r>
            <a:endParaRPr lang="de-DE" dirty="0"/>
          </a:p>
        </p:txBody>
      </p:sp>
      <p:sp>
        <p:nvSpPr>
          <p:cNvPr id="7" name="Bildplatzhalter 14">
            <a:extLst>
              <a:ext uri="{FF2B5EF4-FFF2-40B4-BE49-F238E27FC236}">
                <a16:creationId xmlns:a16="http://schemas.microsoft.com/office/drawing/2014/main" id="{FC9B12A4-113B-B3F6-5926-5C2A6F504ABA}"/>
              </a:ext>
            </a:extLst>
          </p:cNvPr>
          <p:cNvSpPr>
            <a:spLocks noGrp="1"/>
          </p:cNvSpPr>
          <p:nvPr>
            <p:ph type="pic" sz="quarter" idx="14" hasCustomPrompt="1"/>
          </p:nvPr>
        </p:nvSpPr>
        <p:spPr>
          <a:xfrm>
            <a:off x="1371606"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rtlCol="0" anchor="t" anchorCtr="0">
            <a:noAutofit/>
          </a:bodyPr>
          <a:lstStyle>
            <a:lvl1pPr algn="ctr">
              <a:buNone/>
              <a:defRPr lang="de-DE" sz="1800">
                <a:solidFill>
                  <a:schemeClr val="bg1"/>
                </a:solidFill>
              </a:defRPr>
            </a:lvl1pPr>
          </a:lstStyle>
          <a:p>
            <a:pPr rtl="0"/>
            <a:r>
              <a:rPr lang="de-DE"/>
              <a:t>Klicken, um Bild hinzuzufügen</a:t>
            </a:r>
          </a:p>
        </p:txBody>
      </p:sp>
      <p:sp>
        <p:nvSpPr>
          <p:cNvPr id="16" name="Textplatzhalter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5640609" y="3127248"/>
            <a:ext cx="6117381" cy="3017520"/>
          </a:xfrm>
        </p:spPr>
        <p:txBody>
          <a:bodyPr lIns="0" tIns="0" rIns="0" bIns="0" rtlCol="0">
            <a:normAutofit/>
          </a:bodyPr>
          <a:lstStyle>
            <a:lvl1pPr marL="0" indent="0" algn="r">
              <a:spcBef>
                <a:spcPts val="1200"/>
              </a:spcBef>
              <a:buNone/>
              <a:defRPr lang="de-DE" sz="2400">
                <a:solidFill>
                  <a:schemeClr val="bg1"/>
                </a:solidFill>
              </a:defRPr>
            </a:lvl1pPr>
          </a:lstStyle>
          <a:p>
            <a:pPr lvl="0" rtl="0"/>
            <a:r>
              <a:rPr lang="de-DE"/>
              <a:t>Klicken Sie, um Text hinzuzufügen.</a:t>
            </a:r>
          </a:p>
        </p:txBody>
      </p:sp>
      <p:grpSp>
        <p:nvGrpSpPr>
          <p:cNvPr id="3" name="Gruppieren 2">
            <a:extLst>
              <a:ext uri="{FF2B5EF4-FFF2-40B4-BE49-F238E27FC236}">
                <a16:creationId xmlns:a16="http://schemas.microsoft.com/office/drawing/2014/main" id="{8AF51D36-DB19-27CD-47E0-A4261648DA12}"/>
              </a:ext>
              <a:ext uri="{C183D7F6-B498-43B3-948B-1728B52AA6E4}">
                <adec:decorative xmlns:adec="http://schemas.microsoft.com/office/drawing/2017/decorative" val="1"/>
              </a:ext>
            </a:extLst>
          </p:cNvPr>
          <p:cNvGrpSpPr/>
          <p:nvPr userDrawn="1"/>
        </p:nvGrpSpPr>
        <p:grpSpPr>
          <a:xfrm rot="18614240">
            <a:off x="3975343" y="2819532"/>
            <a:ext cx="465456" cy="581432"/>
            <a:chOff x="7843462" y="2744546"/>
            <a:chExt cx="465456" cy="581432"/>
          </a:xfrm>
        </p:grpSpPr>
        <p:sp>
          <p:nvSpPr>
            <p:cNvPr id="4" name="Grafik 12">
              <a:extLst>
                <a:ext uri="{FF2B5EF4-FFF2-40B4-BE49-F238E27FC236}">
                  <a16:creationId xmlns:a16="http://schemas.microsoft.com/office/drawing/2014/main" id="{3EFED0E0-17D4-C5B0-09D0-B43338A856B3}"/>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defPPr>
                <a:defRPr lang="de-DE"/>
              </a:defPPr>
            </a:lstStyle>
            <a:p>
              <a:pPr rtl="0"/>
              <a:endParaRPr lang="de-DE" dirty="0"/>
            </a:p>
          </p:txBody>
        </p:sp>
        <p:sp>
          <p:nvSpPr>
            <p:cNvPr id="5" name="Grafik 13">
              <a:extLst>
                <a:ext uri="{FF2B5EF4-FFF2-40B4-BE49-F238E27FC236}">
                  <a16:creationId xmlns:a16="http://schemas.microsoft.com/office/drawing/2014/main" id="{8F798BBE-9B6F-700D-08A1-09ABC5388CCE}"/>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defPPr>
                <a:defRPr lang="de-DE"/>
              </a:defPPr>
            </a:lstStyle>
            <a:p>
              <a:pPr rtl="0"/>
              <a:endParaRPr lang="de-DE" dirty="0"/>
            </a:p>
          </p:txBody>
        </p:sp>
        <p:sp>
          <p:nvSpPr>
            <p:cNvPr id="6" name="Grafik 15">
              <a:extLst>
                <a:ext uri="{FF2B5EF4-FFF2-40B4-BE49-F238E27FC236}">
                  <a16:creationId xmlns:a16="http://schemas.microsoft.com/office/drawing/2014/main" id="{4AE2D1C5-9D85-9049-690C-3AFCE7E2DA56}"/>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defPPr>
                <a:defRPr lang="de-DE"/>
              </a:defPPr>
            </a:lstStyle>
            <a:p>
              <a:pPr rtl="0"/>
              <a:endParaRPr lang="de-DE" dirty="0"/>
            </a:p>
          </p:txBody>
        </p:sp>
      </p:grpSp>
      <p:cxnSp>
        <p:nvCxnSpPr>
          <p:cNvPr id="13" name="Gerader Verbinder 12">
            <a:extLst>
              <a:ext uri="{FF2B5EF4-FFF2-40B4-BE49-F238E27FC236}">
                <a16:creationId xmlns:a16="http://schemas.microsoft.com/office/drawing/2014/main" id="{9D0FE75D-ACD3-655E-58A7-8F2C182760B4}"/>
              </a:ext>
              <a:ext uri="{C183D7F6-B498-43B3-948B-1728B52AA6E4}">
                <adec:decorative xmlns:adec="http://schemas.microsoft.com/office/drawing/2017/decorative" val="1"/>
              </a:ext>
            </a:extLst>
          </p:cNvPr>
          <p:cNvCxnSpPr>
            <a:cxnSpLocks/>
          </p:cNvCxnSpPr>
          <p:nvPr userDrawn="1"/>
        </p:nvCxnSpPr>
        <p:spPr>
          <a:xfrm>
            <a:off x="74066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362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69F227-D21C-48B3-828A-6BFA9585E82F}"/>
              </a:ext>
            </a:extLst>
          </p:cNvPr>
          <p:cNvSpPr>
            <a:spLocks noGrp="1"/>
          </p:cNvSpPr>
          <p:nvPr>
            <p:ph type="title" hasCustomPrompt="1"/>
          </p:nvPr>
        </p:nvSpPr>
        <p:spPr>
          <a:xfrm>
            <a:off x="838200" y="136525"/>
            <a:ext cx="10515600" cy="1509713"/>
          </a:xfrm>
        </p:spPr>
        <p:txBody>
          <a:bodyPr rtlCol="0"/>
          <a:lstStyle>
            <a:defPPr>
              <a:defRPr lang="de-DE"/>
            </a:defPPr>
          </a:lstStyle>
          <a:p>
            <a:pPr rtl="0"/>
            <a:r>
              <a:rPr lang="de-DE"/>
              <a:t>Titel durch Klicken hinzufügen</a:t>
            </a:r>
          </a:p>
        </p:txBody>
      </p:sp>
      <p:sp>
        <p:nvSpPr>
          <p:cNvPr id="4" name="Fußzeilenplatzhalter 3">
            <a:extLst>
              <a:ext uri="{FF2B5EF4-FFF2-40B4-BE49-F238E27FC236}">
                <a16:creationId xmlns:a16="http://schemas.microsoft.com/office/drawing/2014/main" id="{7EBC03C0-6EB7-4633-967C-12C35768BB58}"/>
              </a:ext>
            </a:extLst>
          </p:cNvPr>
          <p:cNvSpPr>
            <a:spLocks noGrp="1"/>
          </p:cNvSpPr>
          <p:nvPr>
            <p:ph type="ftr" sz="quarter" idx="11"/>
          </p:nvPr>
        </p:nvSpPr>
        <p:spPr>
          <a:xfrm>
            <a:off x="7239000" y="6356350"/>
            <a:ext cx="4114800" cy="365125"/>
          </a:xfrm>
          <a:prstGeom prst="rect">
            <a:avLst/>
          </a:prstGeom>
        </p:spPr>
        <p:txBody>
          <a:bodyPr rtlCol="0"/>
          <a:lstStyle>
            <a:defPPr>
              <a:defRPr lang="de-DE"/>
            </a:defPPr>
          </a:lstStyle>
          <a:p>
            <a:pPr rtl="0"/>
            <a:endParaRPr lang="de-DE" dirty="0"/>
          </a:p>
        </p:txBody>
      </p:sp>
      <p:sp>
        <p:nvSpPr>
          <p:cNvPr id="5" name="Foliennummernplatzhalter 4">
            <a:extLst>
              <a:ext uri="{FF2B5EF4-FFF2-40B4-BE49-F238E27FC236}">
                <a16:creationId xmlns:a16="http://schemas.microsoft.com/office/drawing/2014/main" id="{30FF4306-91CD-4B7B-8A53-34BE8F997581}"/>
              </a:ext>
            </a:extLst>
          </p:cNvPr>
          <p:cNvSpPr>
            <a:spLocks noGrp="1"/>
          </p:cNvSpPr>
          <p:nvPr>
            <p:ph type="sldNum" sz="quarter" idx="12"/>
          </p:nvPr>
        </p:nvSpPr>
        <p:spPr>
          <a:xfrm>
            <a:off x="484632" y="726630"/>
            <a:ext cx="520991" cy="517379"/>
          </a:xfrm>
        </p:spPr>
        <p:txBody>
          <a:bodyPr rtlCol="0"/>
          <a:lstStyle>
            <a:defPPr>
              <a:defRPr lang="de-DE"/>
            </a:defPPr>
          </a:lstStyle>
          <a:p>
            <a:pPr rtl="0"/>
            <a:fld id="{D8DA9DAA-006C-4F4B-980E-E3DF019B24E2}" type="slidenum">
              <a:rPr lang="de-DE" smtClean="0"/>
              <a:t>‹#›</a:t>
            </a:fld>
            <a:endParaRPr lang="de-DE" dirty="0"/>
          </a:p>
        </p:txBody>
      </p:sp>
      <p:cxnSp>
        <p:nvCxnSpPr>
          <p:cNvPr id="3" name="Gerader Verbinder 2">
            <a:extLst>
              <a:ext uri="{FF2B5EF4-FFF2-40B4-BE49-F238E27FC236}">
                <a16:creationId xmlns:a16="http://schemas.microsoft.com/office/drawing/2014/main" id="{B5B2B208-F5B9-0151-C982-A389CB0B2996}"/>
              </a:ext>
              <a:ext uri="{C183D7F6-B498-43B3-948B-1728B52AA6E4}">
                <adec:decorative xmlns:adec="http://schemas.microsoft.com/office/drawing/2017/decorative" val="1"/>
              </a:ext>
            </a:extLst>
          </p:cNvPr>
          <p:cNvCxnSpPr>
            <a:cxnSpLocks/>
          </p:cNvCxnSpPr>
          <p:nvPr userDrawn="1"/>
        </p:nvCxnSpPr>
        <p:spPr>
          <a:xfrm>
            <a:off x="715890"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91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cxnSp>
        <p:nvCxnSpPr>
          <p:cNvPr id="2" name="Gerader Verbinder 1">
            <a:extLst>
              <a:ext uri="{FF2B5EF4-FFF2-40B4-BE49-F238E27FC236}">
                <a16:creationId xmlns:a16="http://schemas.microsoft.com/office/drawing/2014/main" id="{20EEA6CA-DE1E-18ED-E69E-54A1372FE216}"/>
              </a:ext>
              <a:ext uri="{C183D7F6-B498-43B3-948B-1728B52AA6E4}">
                <adec:decorative xmlns:adec="http://schemas.microsoft.com/office/drawing/2017/decorative" val="1"/>
              </a:ext>
            </a:extLst>
          </p:cNvPr>
          <p:cNvCxnSpPr>
            <a:cxnSpLocks/>
          </p:cNvCxnSpPr>
          <p:nvPr userDrawn="1"/>
        </p:nvCxnSpPr>
        <p:spPr>
          <a:xfrm>
            <a:off x="715890"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8" name="Fußzeilenplatzhalter 7">
            <a:extLst>
              <a:ext uri="{FF2B5EF4-FFF2-40B4-BE49-F238E27FC236}">
                <a16:creationId xmlns:a16="http://schemas.microsoft.com/office/drawing/2014/main" id="{2F973C81-5E94-41F6-CE15-3B4763B3ABEB}"/>
              </a:ext>
            </a:extLst>
          </p:cNvPr>
          <p:cNvSpPr>
            <a:spLocks noGrp="1"/>
          </p:cNvSpPr>
          <p:nvPr>
            <p:ph type="ftr" sz="quarter" idx="11"/>
          </p:nvPr>
        </p:nvSpPr>
        <p:spPr/>
        <p:txBody>
          <a:bodyPr rtlCol="0"/>
          <a:lstStyle>
            <a:defPPr>
              <a:defRPr lang="de-DE"/>
            </a:defPPr>
          </a:lstStyle>
          <a:p>
            <a:pPr rtl="0"/>
            <a:endParaRPr lang="de-DE" dirty="0"/>
          </a:p>
        </p:txBody>
      </p:sp>
      <p:sp>
        <p:nvSpPr>
          <p:cNvPr id="9" name="Foliennummernplatzhalter 8">
            <a:extLst>
              <a:ext uri="{FF2B5EF4-FFF2-40B4-BE49-F238E27FC236}">
                <a16:creationId xmlns:a16="http://schemas.microsoft.com/office/drawing/2014/main" id="{2C835B5C-F994-9D57-3118-919EE90F57E1}"/>
              </a:ext>
            </a:extLst>
          </p:cNvPr>
          <p:cNvSpPr>
            <a:spLocks noGrp="1"/>
          </p:cNvSpPr>
          <p:nvPr>
            <p:ph type="sldNum" sz="quarter" idx="12"/>
          </p:nvPr>
        </p:nvSpPr>
        <p:spPr/>
        <p:txBody>
          <a:bodyPr rtlCol="0"/>
          <a:lstStyle>
            <a:defPPr>
              <a:defRPr lang="de-DE"/>
            </a:defPPr>
          </a:lstStyle>
          <a:p>
            <a:pPr rtl="0"/>
            <a:fld id="{D8DA9DAA-006C-4F4B-980E-E3DF019B24E2}" type="slidenum">
              <a:rPr lang="de-DE" smtClean="0"/>
              <a:pPr rtl="0"/>
              <a:t>‹#›</a:t>
            </a:fld>
            <a:endParaRPr lang="de-DE" dirty="0"/>
          </a:p>
        </p:txBody>
      </p:sp>
    </p:spTree>
    <p:extLst>
      <p:ext uri="{BB962C8B-B14F-4D97-AF65-F5344CB8AC3E}">
        <p14:creationId xmlns:p14="http://schemas.microsoft.com/office/powerpoint/2010/main" val="384086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69F227-D21C-48B3-828A-6BFA9585E82F}"/>
              </a:ext>
            </a:extLst>
          </p:cNvPr>
          <p:cNvSpPr>
            <a:spLocks noGrp="1"/>
          </p:cNvSpPr>
          <p:nvPr>
            <p:ph type="title" hasCustomPrompt="1"/>
          </p:nvPr>
        </p:nvSpPr>
        <p:spPr>
          <a:xfrm>
            <a:off x="5116544" y="614202"/>
            <a:ext cx="5918072" cy="2276856"/>
          </a:xfrm>
        </p:spPr>
        <p:txBody>
          <a:bodyPr lIns="0" tIns="0" rIns="0" bIns="0" rtlCol="0" anchor="b"/>
          <a:lstStyle>
            <a:lvl1pPr algn="r">
              <a:lnSpc>
                <a:spcPts val="4000"/>
              </a:lnSpc>
              <a:defRPr lang="de-DE" sz="4000" b="1" kern="0" cap="all" spc="0" baseline="0">
                <a:solidFill>
                  <a:schemeClr val="bg1"/>
                </a:solidFill>
              </a:defRPr>
            </a:lvl1pPr>
          </a:lstStyle>
          <a:p>
            <a:pPr rtl="0"/>
            <a:r>
              <a:rPr lang="de-DE" dirty="0"/>
              <a:t>Titel durch Klicken hinzufügen</a:t>
            </a:r>
          </a:p>
        </p:txBody>
      </p:sp>
      <p:sp>
        <p:nvSpPr>
          <p:cNvPr id="8" name="Foliennummernplatzhalter 7">
            <a:extLst>
              <a:ext uri="{FF2B5EF4-FFF2-40B4-BE49-F238E27FC236}">
                <a16:creationId xmlns:a16="http://schemas.microsoft.com/office/drawing/2014/main" id="{1C738AB3-8054-6E21-C34C-36AF3A31AC4E}"/>
              </a:ext>
            </a:extLst>
          </p:cNvPr>
          <p:cNvSpPr>
            <a:spLocks noGrp="1"/>
          </p:cNvSpPr>
          <p:nvPr>
            <p:ph type="sldNum" sz="quarter" idx="20"/>
          </p:nvPr>
        </p:nvSpPr>
        <p:spPr/>
        <p:txBody>
          <a:bodyPr rtlCol="0"/>
          <a:lstStyle>
            <a:lvl1pPr>
              <a:defRPr lang="de-DE">
                <a:solidFill>
                  <a:schemeClr val="bg1"/>
                </a:solidFill>
              </a:defRPr>
            </a:lvl1pPr>
          </a:lstStyle>
          <a:p>
            <a:pPr rtl="0"/>
            <a:fld id="{D8DA9DAA-006C-4F4B-980E-E3DF019B24E2}" type="slidenum">
              <a:rPr lang="de-DE" smtClean="0"/>
              <a:pPr rtl="0"/>
              <a:t>‹#›</a:t>
            </a:fld>
            <a:endParaRPr lang="de-DE" dirty="0"/>
          </a:p>
        </p:txBody>
      </p:sp>
      <p:sp>
        <p:nvSpPr>
          <p:cNvPr id="19" name="Bildplatzhalter 18">
            <a:extLst>
              <a:ext uri="{FF2B5EF4-FFF2-40B4-BE49-F238E27FC236}">
                <a16:creationId xmlns:a16="http://schemas.microsoft.com/office/drawing/2014/main" id="{34120D15-E48C-4FBE-BB95-24DB36D9F458}"/>
              </a:ext>
            </a:extLst>
          </p:cNvPr>
          <p:cNvSpPr>
            <a:spLocks noGrp="1"/>
          </p:cNvSpPr>
          <p:nvPr>
            <p:ph type="pic" sz="quarter" idx="14" hasCustomPrompt="1"/>
          </p:nvPr>
        </p:nvSpPr>
        <p:spPr>
          <a:xfrm>
            <a:off x="1280160"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tIns="914400" rtlCol="0" anchor="t">
            <a:noAutofit/>
          </a:bodyPr>
          <a:lstStyle>
            <a:lvl1pPr algn="ctr">
              <a:buNone/>
              <a:defRPr lang="de-DE" sz="1600" b="1">
                <a:solidFill>
                  <a:schemeClr val="bg1"/>
                </a:solidFill>
              </a:defRPr>
            </a:lvl1pPr>
          </a:lstStyle>
          <a:p>
            <a:pPr rtl="0"/>
            <a:r>
              <a:rPr lang="de-DE"/>
              <a:t>Klicken, um Bild hinzuzufügen</a:t>
            </a:r>
          </a:p>
        </p:txBody>
      </p:sp>
      <p:sp>
        <p:nvSpPr>
          <p:cNvPr id="4" name="Textplatzhalter 3">
            <a:extLst>
              <a:ext uri="{FF2B5EF4-FFF2-40B4-BE49-F238E27FC236}">
                <a16:creationId xmlns:a16="http://schemas.microsoft.com/office/drawing/2014/main" id="{94FD1B85-4BEF-C1C1-5619-B82E9E44A9F8}"/>
              </a:ext>
            </a:extLst>
          </p:cNvPr>
          <p:cNvSpPr>
            <a:spLocks noGrp="1"/>
          </p:cNvSpPr>
          <p:nvPr>
            <p:ph type="body" sz="quarter" idx="17"/>
          </p:nvPr>
        </p:nvSpPr>
        <p:spPr>
          <a:xfrm>
            <a:off x="5116548" y="3161752"/>
            <a:ext cx="5918068" cy="3144965"/>
          </a:xfrm>
        </p:spPr>
        <p:txBody>
          <a:bodyPr lIns="0" tIns="0" rIns="0" bIns="0" rtlCol="0">
            <a:normAutofit/>
          </a:bodyPr>
          <a:lstStyle>
            <a:lvl1pPr marL="0" indent="0" algn="r">
              <a:spcBef>
                <a:spcPts val="1200"/>
              </a:spcBef>
              <a:buNone/>
              <a:defRPr lang="de-DE" sz="2400">
                <a:solidFill>
                  <a:schemeClr val="bg1"/>
                </a:solidFill>
              </a:defRPr>
            </a:lvl1pPr>
            <a:lvl2pPr marL="457200" indent="0" algn="r">
              <a:spcBef>
                <a:spcPts val="1200"/>
              </a:spcBef>
              <a:buNone/>
              <a:defRPr lang="de-DE" sz="2400">
                <a:solidFill>
                  <a:schemeClr val="bg1"/>
                </a:solidFill>
              </a:defRPr>
            </a:lvl2pPr>
            <a:lvl3pPr marL="914400" indent="0" algn="r">
              <a:spcBef>
                <a:spcPts val="1200"/>
              </a:spcBef>
              <a:buNone/>
              <a:defRPr lang="de-DE" sz="2400">
                <a:solidFill>
                  <a:schemeClr val="bg1"/>
                </a:solidFill>
              </a:defRPr>
            </a:lvl3pPr>
            <a:lvl4pPr marL="1371600" indent="0" algn="r">
              <a:spcBef>
                <a:spcPts val="1200"/>
              </a:spcBef>
              <a:buNone/>
              <a:defRPr lang="de-DE" sz="2400">
                <a:solidFill>
                  <a:schemeClr val="bg1"/>
                </a:solidFill>
              </a:defRPr>
            </a:lvl4pPr>
            <a:lvl5pPr marL="1828800" indent="0" algn="r">
              <a:buNone/>
              <a:defRPr lang="de-DE" sz="1800">
                <a:solidFill>
                  <a:schemeClr val="bg1"/>
                </a:solidFill>
              </a:defRPr>
            </a:lvl5pPr>
          </a:lstStyle>
          <a:p>
            <a:pPr lvl="0" rtl="0"/>
            <a:r>
              <a:rPr lang="en-US"/>
              <a:t>Click to edit Master text styles</a:t>
            </a:r>
          </a:p>
          <a:p>
            <a:pPr lvl="1" rtl="0"/>
            <a:r>
              <a:rPr lang="en-US"/>
              <a:t>Second level</a:t>
            </a:r>
          </a:p>
          <a:p>
            <a:pPr lvl="2" rtl="0"/>
            <a:r>
              <a:rPr lang="en-US"/>
              <a:t>Third level</a:t>
            </a:r>
          </a:p>
          <a:p>
            <a:pPr lvl="3" rtl="0"/>
            <a:r>
              <a:rPr lang="en-US"/>
              <a:t>Fourth level</a:t>
            </a:r>
          </a:p>
        </p:txBody>
      </p:sp>
      <p:cxnSp>
        <p:nvCxnSpPr>
          <p:cNvPr id="14" name="Gerader Verbinder 13">
            <a:extLst>
              <a:ext uri="{FF2B5EF4-FFF2-40B4-BE49-F238E27FC236}">
                <a16:creationId xmlns:a16="http://schemas.microsoft.com/office/drawing/2014/main" id="{13AE7F8D-AE68-4A83-BAB5-3A97D473CE3C}"/>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1" name="Grafik 12">
            <a:extLst>
              <a:ext uri="{FF2B5EF4-FFF2-40B4-BE49-F238E27FC236}">
                <a16:creationId xmlns:a16="http://schemas.microsoft.com/office/drawing/2014/main" id="{EA1B6985-3E5A-40F4-9268-D4AB3BBF8C91}"/>
              </a:ext>
              <a:ext uri="{C183D7F6-B498-43B3-948B-1728B52AA6E4}">
                <adec:decorative xmlns:adec="http://schemas.microsoft.com/office/drawing/2017/decorative" val="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defPPr>
              <a:defRPr lang="de-DE"/>
            </a:defPPr>
          </a:lstStyle>
          <a:p>
            <a:pPr rtl="0"/>
            <a:endParaRPr lang="de-DE" dirty="0"/>
          </a:p>
        </p:txBody>
      </p:sp>
      <p:sp>
        <p:nvSpPr>
          <p:cNvPr id="13" name="Grafik 13">
            <a:extLst>
              <a:ext uri="{FF2B5EF4-FFF2-40B4-BE49-F238E27FC236}">
                <a16:creationId xmlns:a16="http://schemas.microsoft.com/office/drawing/2014/main" id="{338BC906-9D03-4280-85E8-21A81BC21D73}"/>
              </a:ext>
              <a:ext uri="{C183D7F6-B498-43B3-948B-1728B52AA6E4}">
                <adec:decorative xmlns:adec="http://schemas.microsoft.com/office/drawing/2017/decorative" val="1"/>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defPPr>
              <a:defRPr lang="de-DE"/>
            </a:defPPr>
          </a:lstStyle>
          <a:p>
            <a:pPr rtl="0"/>
            <a:endParaRPr lang="de-DE" dirty="0"/>
          </a:p>
        </p:txBody>
      </p:sp>
      <p:sp>
        <p:nvSpPr>
          <p:cNvPr id="17" name="Grafik 15">
            <a:extLst>
              <a:ext uri="{FF2B5EF4-FFF2-40B4-BE49-F238E27FC236}">
                <a16:creationId xmlns:a16="http://schemas.microsoft.com/office/drawing/2014/main" id="{C5C06D53-C9F6-47E8-BFE1-B8193A1AED8B}"/>
              </a:ext>
              <a:ext uri="{C183D7F6-B498-43B3-948B-1728B52AA6E4}">
                <adec:decorative xmlns:adec="http://schemas.microsoft.com/office/drawing/2017/decorative" val="1"/>
              </a:ext>
            </a:extLst>
          </p:cNvPr>
          <p:cNvSpPr/>
          <p:nvPr userDrawn="1"/>
        </p:nvSpPr>
        <p:spPr>
          <a:xfrm>
            <a:off x="1652402"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defPPr>
              <a:defRPr lang="de-DE"/>
            </a:defPPr>
          </a:lstStyle>
          <a:p>
            <a:pPr rtl="0"/>
            <a:endParaRPr lang="de-DE" dirty="0"/>
          </a:p>
        </p:txBody>
      </p:sp>
      <p:sp>
        <p:nvSpPr>
          <p:cNvPr id="7" name="Fußzeilenplatzhalter 6">
            <a:extLst>
              <a:ext uri="{FF2B5EF4-FFF2-40B4-BE49-F238E27FC236}">
                <a16:creationId xmlns:a16="http://schemas.microsoft.com/office/drawing/2014/main" id="{CE9872E9-2F0D-2FEB-0974-F0BBBC5E0331}"/>
              </a:ext>
            </a:extLst>
          </p:cNvPr>
          <p:cNvSpPr>
            <a:spLocks noGrp="1"/>
          </p:cNvSpPr>
          <p:nvPr>
            <p:ph type="ftr" sz="quarter" idx="19"/>
          </p:nvPr>
        </p:nvSpPr>
        <p:spPr>
          <a:xfrm>
            <a:off x="7238999" y="6356350"/>
            <a:ext cx="3795615" cy="365125"/>
          </a:xfrm>
        </p:spPr>
        <p:txBody>
          <a:bodyPr rtlCol="0"/>
          <a:lstStyle>
            <a:lvl1pPr>
              <a:defRPr lang="de-DE">
                <a:solidFill>
                  <a:schemeClr val="bg1"/>
                </a:solidFill>
              </a:defRPr>
            </a:lvl1pPr>
          </a:lstStyle>
          <a:p>
            <a:pPr rtl="0"/>
            <a:endParaRPr lang="de-DE" dirty="0"/>
          </a:p>
        </p:txBody>
      </p:sp>
    </p:spTree>
    <p:extLst>
      <p:ext uri="{BB962C8B-B14F-4D97-AF65-F5344CB8AC3E}">
        <p14:creationId xmlns:p14="http://schemas.microsoft.com/office/powerpoint/2010/main" val="2490768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640AAD-80AF-40E7-BE3F-43D32FC68ED4}"/>
              </a:ext>
            </a:extLst>
          </p:cNvPr>
          <p:cNvSpPr>
            <a:spLocks noGrp="1"/>
          </p:cNvSpPr>
          <p:nvPr>
            <p:ph type="ctrTitle"/>
          </p:nvPr>
        </p:nvSpPr>
        <p:spPr>
          <a:xfrm>
            <a:off x="1280159" y="3386775"/>
            <a:ext cx="8311102" cy="3080335"/>
          </a:xfrm>
        </p:spPr>
        <p:txBody>
          <a:bodyPr lIns="0" tIns="274320" rIns="0" bIns="0" rtlCol="0" anchor="t" anchorCtr="0"/>
          <a:lstStyle>
            <a:lvl1pPr algn="l">
              <a:lnSpc>
                <a:spcPts val="5400"/>
              </a:lnSpc>
              <a:defRPr lang="de-DE" sz="5400" b="1" i="0" kern="0" cap="all" spc="0" baseline="0">
                <a:solidFill>
                  <a:schemeClr val="bg1"/>
                </a:solidFill>
              </a:defRPr>
            </a:lvl1pPr>
          </a:lstStyle>
          <a:p>
            <a:pPr rtl="0"/>
            <a:r>
              <a:rPr lang="en-US"/>
              <a:t>Click to edit Master title style</a:t>
            </a:r>
            <a:endParaRPr lang="de-DE" dirty="0"/>
          </a:p>
        </p:txBody>
      </p:sp>
      <p:cxnSp>
        <p:nvCxnSpPr>
          <p:cNvPr id="9" name="Gerader Verbinde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0"/>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uppieren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rot="19670435">
            <a:off x="7632743" y="794953"/>
            <a:ext cx="465456" cy="581432"/>
            <a:chOff x="7843462" y="2744546"/>
            <a:chExt cx="465456" cy="581432"/>
          </a:xfrm>
        </p:grpSpPr>
        <p:sp>
          <p:nvSpPr>
            <p:cNvPr id="19" name="Grafik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defPPr>
                <a:defRPr lang="de-DE"/>
              </a:defPPr>
            </a:lstStyle>
            <a:p>
              <a:pPr rtl="0"/>
              <a:endParaRPr lang="de-DE" dirty="0"/>
            </a:p>
          </p:txBody>
        </p:sp>
        <p:sp>
          <p:nvSpPr>
            <p:cNvPr id="21" name="Grafik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defPPr>
                <a:defRPr lang="de-DE"/>
              </a:defPPr>
            </a:lstStyle>
            <a:p>
              <a:pPr rtl="0"/>
              <a:endParaRPr lang="de-DE" dirty="0"/>
            </a:p>
          </p:txBody>
        </p:sp>
        <p:sp>
          <p:nvSpPr>
            <p:cNvPr id="23" name="Grafik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defPPr>
                <a:defRPr lang="de-DE"/>
              </a:defPPr>
            </a:lstStyle>
            <a:p>
              <a:pPr rtl="0"/>
              <a:endParaRPr lang="de-DE" dirty="0"/>
            </a:p>
          </p:txBody>
        </p:sp>
      </p:grpSp>
      <p:sp>
        <p:nvSpPr>
          <p:cNvPr id="3" name="Bildplatzhalter 14">
            <a:extLst>
              <a:ext uri="{FF2B5EF4-FFF2-40B4-BE49-F238E27FC236}">
                <a16:creationId xmlns:a16="http://schemas.microsoft.com/office/drawing/2014/main" id="{01D87F51-D69B-9038-0566-4FDC355AB6F0}"/>
              </a:ext>
            </a:extLst>
          </p:cNvPr>
          <p:cNvSpPr>
            <a:spLocks noGrp="1"/>
          </p:cNvSpPr>
          <p:nvPr>
            <p:ph type="pic" sz="quarter" idx="13" hasCustomPrompt="1"/>
          </p:nvPr>
        </p:nvSpPr>
        <p:spPr>
          <a:xfrm>
            <a:off x="8197587" y="411831"/>
            <a:ext cx="3521337" cy="3521344"/>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rtlCol="0" anchor="t" anchorCtr="0">
            <a:noAutofit/>
          </a:bodyPr>
          <a:lstStyle>
            <a:lvl1pPr algn="ctr">
              <a:buNone/>
              <a:defRPr lang="de-DE" sz="1800">
                <a:solidFill>
                  <a:schemeClr val="bg1"/>
                </a:solidFill>
              </a:defRPr>
            </a:lvl1pPr>
          </a:lstStyle>
          <a:p>
            <a:pPr rtl="0"/>
            <a:r>
              <a:rPr lang="de-DE"/>
              <a:t>Klicken, um Bild hinzuzufügen</a:t>
            </a:r>
          </a:p>
        </p:txBody>
      </p:sp>
    </p:spTree>
    <p:extLst>
      <p:ext uri="{BB962C8B-B14F-4D97-AF65-F5344CB8AC3E}">
        <p14:creationId xmlns:p14="http://schemas.microsoft.com/office/powerpoint/2010/main" val="1951239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 Untertitel +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80159" y="640080"/>
            <a:ext cx="10302240" cy="1852046"/>
          </a:xfrm>
        </p:spPr>
        <p:txBody>
          <a:bodyPr lIns="0" tIns="0" rIns="0" bIns="0" rtlCol="0" anchor="b"/>
          <a:lstStyle>
            <a:lvl1pPr algn="l">
              <a:lnSpc>
                <a:spcPts val="5400"/>
              </a:lnSpc>
              <a:defRPr lang="de-DE" sz="5400" b="1" i="0" kern="0" cap="all" spc="0" baseline="0">
                <a:solidFill>
                  <a:schemeClr val="bg1"/>
                </a:solidFill>
              </a:defRPr>
            </a:lvl1pPr>
          </a:lstStyle>
          <a:p>
            <a:pPr rtl="0"/>
            <a:r>
              <a:rPr lang="de-DE"/>
              <a:t>Titel durch Klicken hinzufügen</a:t>
            </a:r>
          </a:p>
        </p:txBody>
      </p:sp>
      <p:sp>
        <p:nvSpPr>
          <p:cNvPr id="3" name="Untertitel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80158" y="2588447"/>
            <a:ext cx="7853678" cy="726645"/>
          </a:xfrm>
        </p:spPr>
        <p:txBody>
          <a:bodyPr lIns="0" tIns="0" rIns="0" bIns="0" rtlCol="0" anchor="t" anchorCtr="0">
            <a:normAutofit/>
          </a:bodyPr>
          <a:lstStyle>
            <a:lvl1pPr marL="0" indent="0" algn="l">
              <a:buNone/>
              <a:defRPr lang="de-DE" sz="2400">
                <a:solidFill>
                  <a:schemeClr val="bg1"/>
                </a:solidFill>
              </a:defRPr>
            </a:lvl1pPr>
            <a:lvl2pPr marL="457200" indent="0" algn="ctr">
              <a:buNone/>
              <a:defRPr lang="de-DE" sz="2000"/>
            </a:lvl2pPr>
            <a:lvl3pPr marL="914400" indent="0" algn="ctr">
              <a:buNone/>
              <a:defRPr lang="de-DE" sz="1800"/>
            </a:lvl3pPr>
            <a:lvl4pPr marL="1371600" indent="0" algn="ctr">
              <a:buNone/>
              <a:defRPr lang="de-DE" sz="1600"/>
            </a:lvl4pPr>
            <a:lvl5pPr marL="1828800" indent="0" algn="ctr">
              <a:buNone/>
              <a:defRPr lang="de-DE" sz="1600"/>
            </a:lvl5pPr>
            <a:lvl6pPr marL="2286000" indent="0" algn="ctr">
              <a:buNone/>
              <a:defRPr lang="de-DE" sz="1600"/>
            </a:lvl6pPr>
            <a:lvl7pPr marL="2743200" indent="0" algn="ctr">
              <a:buNone/>
              <a:defRPr lang="de-DE" sz="1600"/>
            </a:lvl7pPr>
            <a:lvl8pPr marL="3200400" indent="0" algn="ctr">
              <a:buNone/>
              <a:defRPr lang="de-DE" sz="1600"/>
            </a:lvl8pPr>
            <a:lvl9pPr marL="3657600" indent="0" algn="ctr">
              <a:buNone/>
              <a:defRPr lang="de-DE" sz="1600"/>
            </a:lvl9pPr>
          </a:lstStyle>
          <a:p>
            <a:pPr lvl="0" rtl="0"/>
            <a:r>
              <a:rPr lang="de-DE"/>
              <a:t>Klicken Sie, um Text hinzuzufügen.</a:t>
            </a:r>
          </a:p>
        </p:txBody>
      </p:sp>
      <p:cxnSp>
        <p:nvCxnSpPr>
          <p:cNvPr id="9" name="Gerader Verbinde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uppieren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flipH="1">
            <a:off x="7659974" y="4456458"/>
            <a:ext cx="465456" cy="581432"/>
            <a:chOff x="7843462" y="2744546"/>
            <a:chExt cx="465456" cy="581432"/>
          </a:xfrm>
        </p:grpSpPr>
        <p:sp>
          <p:nvSpPr>
            <p:cNvPr id="19" name="Grafik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defPPr>
                <a:defRPr lang="de-DE"/>
              </a:defPPr>
            </a:lstStyle>
            <a:p>
              <a:pPr rtl="0"/>
              <a:endParaRPr lang="de-DE" dirty="0"/>
            </a:p>
          </p:txBody>
        </p:sp>
        <p:sp>
          <p:nvSpPr>
            <p:cNvPr id="21" name="Grafik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defPPr>
                <a:defRPr lang="de-DE"/>
              </a:defPPr>
            </a:lstStyle>
            <a:p>
              <a:pPr rtl="0"/>
              <a:endParaRPr lang="de-DE" dirty="0"/>
            </a:p>
          </p:txBody>
        </p:sp>
        <p:sp>
          <p:nvSpPr>
            <p:cNvPr id="23" name="Grafik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defPPr>
                <a:defRPr lang="de-DE"/>
              </a:defPPr>
            </a:lstStyle>
            <a:p>
              <a:pPr rtl="0"/>
              <a:endParaRPr lang="de-DE" dirty="0"/>
            </a:p>
          </p:txBody>
        </p:sp>
      </p:grpSp>
      <p:sp>
        <p:nvSpPr>
          <p:cNvPr id="5" name="Bildplatzhalter 14">
            <a:extLst>
              <a:ext uri="{FF2B5EF4-FFF2-40B4-BE49-F238E27FC236}">
                <a16:creationId xmlns:a16="http://schemas.microsoft.com/office/drawing/2014/main" id="{5DDB7824-50BA-B12F-AD49-CA8953CA3A0E}"/>
              </a:ext>
            </a:extLst>
          </p:cNvPr>
          <p:cNvSpPr>
            <a:spLocks noGrp="1"/>
          </p:cNvSpPr>
          <p:nvPr>
            <p:ph type="pic" sz="quarter" idx="13" hasCustomPrompt="1"/>
          </p:nvPr>
        </p:nvSpPr>
        <p:spPr>
          <a:xfrm>
            <a:off x="8536252"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rtlCol="0" anchor="t" anchorCtr="0">
            <a:noAutofit/>
          </a:bodyPr>
          <a:lstStyle>
            <a:lvl1pPr algn="ctr">
              <a:buNone/>
              <a:defRPr lang="de-DE" sz="1800">
                <a:solidFill>
                  <a:schemeClr val="bg1"/>
                </a:solidFill>
              </a:defRPr>
            </a:lvl1pPr>
          </a:lstStyle>
          <a:p>
            <a:pPr rtl="0"/>
            <a:r>
              <a:rPr lang="de-DE"/>
              <a:t>Klicken, um Bild hinzuzufügen</a:t>
            </a:r>
          </a:p>
        </p:txBody>
      </p:sp>
    </p:spTree>
    <p:extLst>
      <p:ext uri="{BB962C8B-B14F-4D97-AF65-F5344CB8AC3E}">
        <p14:creationId xmlns:p14="http://schemas.microsoft.com/office/powerpoint/2010/main" val="652645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Bild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6CF8C-1EA0-4E47-AC60-CAC3B80A3C5D}"/>
              </a:ext>
            </a:extLst>
          </p:cNvPr>
          <p:cNvSpPr>
            <a:spLocks noGrp="1"/>
          </p:cNvSpPr>
          <p:nvPr>
            <p:ph type="title" hasCustomPrompt="1"/>
          </p:nvPr>
        </p:nvSpPr>
        <p:spPr>
          <a:xfrm>
            <a:off x="4114800" y="640080"/>
            <a:ext cx="7498080" cy="1280160"/>
          </a:xfrm>
        </p:spPr>
        <p:txBody>
          <a:bodyPr lIns="0" tIns="0" rIns="0" bIns="0" rtlCol="0" anchor="b" anchorCtr="0"/>
          <a:lstStyle>
            <a:lvl1pPr>
              <a:defRPr lang="de-DE" sz="4000" b="1" kern="0" cap="all" spc="0" baseline="0"/>
            </a:lvl1pPr>
          </a:lstStyle>
          <a:p>
            <a:pPr rtl="0"/>
            <a:r>
              <a:rPr lang="de-DE"/>
              <a:t>Titel durch Klicken hinzufügen</a:t>
            </a:r>
          </a:p>
        </p:txBody>
      </p:sp>
      <p:sp>
        <p:nvSpPr>
          <p:cNvPr id="6" name="Foliennummernplatzhalter 5">
            <a:extLst>
              <a:ext uri="{FF2B5EF4-FFF2-40B4-BE49-F238E27FC236}">
                <a16:creationId xmlns:a16="http://schemas.microsoft.com/office/drawing/2014/main" id="{5266FD4D-815A-431C-ADEF-DE6F236F617F}"/>
              </a:ext>
            </a:extLst>
          </p:cNvPr>
          <p:cNvSpPr>
            <a:spLocks noGrp="1"/>
          </p:cNvSpPr>
          <p:nvPr>
            <p:ph type="sldNum" sz="quarter" idx="12"/>
          </p:nvPr>
        </p:nvSpPr>
        <p:spPr>
          <a:xfrm>
            <a:off x="484632" y="722376"/>
            <a:ext cx="520991" cy="517379"/>
          </a:xfrm>
        </p:spPr>
        <p:txBody>
          <a:bodyPr rtlCol="0" anchor="t" anchorCtr="0"/>
          <a:lstStyle>
            <a:lvl1pPr>
              <a:defRPr lang="de-DE">
                <a:solidFill>
                  <a:schemeClr val="accent2"/>
                </a:solidFill>
              </a:defRPr>
            </a:lvl1pPr>
          </a:lstStyle>
          <a:p>
            <a:pPr rtl="0"/>
            <a:fld id="{D8DA9DAA-006C-4F4B-980E-E3DF019B24E2}" type="slidenum">
              <a:rPr lang="de-DE" smtClean="0"/>
              <a:pPr rtl="0"/>
              <a:t>‹#›</a:t>
            </a:fld>
            <a:endParaRPr lang="de-DE" dirty="0"/>
          </a:p>
        </p:txBody>
      </p:sp>
      <p:sp>
        <p:nvSpPr>
          <p:cNvPr id="15" name="Bildplatzhalter 14">
            <a:extLst>
              <a:ext uri="{FF2B5EF4-FFF2-40B4-BE49-F238E27FC236}">
                <a16:creationId xmlns:a16="http://schemas.microsoft.com/office/drawing/2014/main" id="{E62FC6D8-DD87-4B93-8491-43C84EE63FE2}"/>
              </a:ext>
            </a:extLst>
          </p:cNvPr>
          <p:cNvSpPr>
            <a:spLocks noGrp="1"/>
          </p:cNvSpPr>
          <p:nvPr>
            <p:ph type="pic" sz="quarter" idx="13" hasCustomPrompt="1"/>
          </p:nvPr>
        </p:nvSpPr>
        <p:spPr>
          <a:xfrm>
            <a:off x="1317615" y="895646"/>
            <a:ext cx="1956925" cy="195692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 rtlCol="0" anchor="t" anchorCtr="0">
            <a:noAutofit/>
          </a:bodyPr>
          <a:lstStyle>
            <a:lvl1pPr algn="ctr">
              <a:buNone/>
              <a:defRPr lang="de-DE" sz="1800"/>
            </a:lvl1pPr>
          </a:lstStyle>
          <a:p>
            <a:pPr rtl="0"/>
            <a:r>
              <a:rPr lang="de-DE"/>
              <a:t>Klicken, um Bild hinzuzufügen</a:t>
            </a:r>
          </a:p>
        </p:txBody>
      </p:sp>
      <p:sp>
        <p:nvSpPr>
          <p:cNvPr id="3" name="Inhaltsplatzhalter 2">
            <a:extLst>
              <a:ext uri="{FF2B5EF4-FFF2-40B4-BE49-F238E27FC236}">
                <a16:creationId xmlns:a16="http://schemas.microsoft.com/office/drawing/2014/main" id="{628CABF8-19D8-4F3C-994F-4D35EC7A2C3E}"/>
              </a:ext>
            </a:extLst>
          </p:cNvPr>
          <p:cNvSpPr>
            <a:spLocks noGrp="1"/>
          </p:cNvSpPr>
          <p:nvPr>
            <p:ph idx="1" hasCustomPrompt="1"/>
          </p:nvPr>
        </p:nvSpPr>
        <p:spPr>
          <a:xfrm>
            <a:off x="4114800" y="2194560"/>
            <a:ext cx="7498080" cy="4023360"/>
          </a:xfrm>
        </p:spPr>
        <p:txBody>
          <a:bodyPr lIns="0" tIns="0" rIns="0" bIns="0" rtlCol="0">
            <a:noAutofit/>
          </a:bodyPr>
          <a:lstStyle>
            <a:lvl1pPr marL="0" indent="0">
              <a:lnSpc>
                <a:spcPct val="110000"/>
              </a:lnSpc>
              <a:buNone/>
              <a:defRPr lang="de-DE" sz="1800"/>
            </a:lvl1pPr>
            <a:lvl2pPr marL="228600">
              <a:defRPr lang="de-DE" sz="1600"/>
            </a:lvl2pPr>
            <a:lvl3pPr marL="457200">
              <a:defRPr lang="de-DE" sz="1400"/>
            </a:lvl3pPr>
            <a:lvl4pPr marL="685800">
              <a:defRPr lang="de-DE" sz="1200"/>
            </a:lvl4pPr>
            <a:lvl5pPr>
              <a:defRPr lang="de-DE" sz="1400"/>
            </a:lvl5pPr>
          </a:lstStyle>
          <a:p>
            <a:pPr lvl="0" rtl="0"/>
            <a:r>
              <a:rPr lang="de-DE"/>
              <a:t>Klicken Sie, um Text hinzuzufügen.</a:t>
            </a:r>
          </a:p>
          <a:p>
            <a:pPr lvl="1" rtl="0"/>
            <a:r>
              <a:rPr lang="de-DE"/>
              <a:t>Zweite Ebene</a:t>
            </a:r>
          </a:p>
          <a:p>
            <a:pPr lvl="2" rtl="0"/>
            <a:r>
              <a:rPr lang="de-DE"/>
              <a:t>Dritte Ebene</a:t>
            </a:r>
          </a:p>
          <a:p>
            <a:pPr lvl="3" rtl="0"/>
            <a:r>
              <a:rPr lang="de-DE"/>
              <a:t>Vierte Ebene</a:t>
            </a:r>
          </a:p>
        </p:txBody>
      </p:sp>
      <p:grpSp>
        <p:nvGrpSpPr>
          <p:cNvPr id="7" name="Gruppieren 6">
            <a:extLst>
              <a:ext uri="{FF2B5EF4-FFF2-40B4-BE49-F238E27FC236}">
                <a16:creationId xmlns:a16="http://schemas.microsoft.com/office/drawing/2014/main" id="{758B5E78-A531-681D-1312-F21B52D066B8}"/>
              </a:ext>
              <a:ext uri="{C183D7F6-B498-43B3-948B-1728B52AA6E4}">
                <adec:decorative xmlns:adec="http://schemas.microsoft.com/office/drawing/2017/decorative" val="1"/>
              </a:ext>
            </a:extLst>
          </p:cNvPr>
          <p:cNvGrpSpPr/>
          <p:nvPr userDrawn="1"/>
        </p:nvGrpSpPr>
        <p:grpSpPr>
          <a:xfrm>
            <a:off x="2970685" y="620661"/>
            <a:ext cx="403448" cy="381782"/>
            <a:chOff x="10969280" y="1780012"/>
            <a:chExt cx="403448" cy="381782"/>
          </a:xfrm>
        </p:grpSpPr>
        <p:sp>
          <p:nvSpPr>
            <p:cNvPr id="17" name="Grafik 10">
              <a:extLst>
                <a:ext uri="{FF2B5EF4-FFF2-40B4-BE49-F238E27FC236}">
                  <a16:creationId xmlns:a16="http://schemas.microsoft.com/office/drawing/2014/main" id="{AAD06B87-D9B2-4F94-B734-A8F039A2033F}"/>
                </a:ext>
                <a:ext uri="{C183D7F6-B498-43B3-948B-1728B52AA6E4}">
                  <adec:decorative xmlns:adec="http://schemas.microsoft.com/office/drawing/2017/decorative" val="1"/>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defPPr>
                <a:defRPr lang="de-DE"/>
              </a:defPPr>
            </a:lstStyle>
            <a:p>
              <a:pPr rtl="0"/>
              <a:endParaRPr lang="de-DE" dirty="0"/>
            </a:p>
          </p:txBody>
        </p:sp>
        <p:sp>
          <p:nvSpPr>
            <p:cNvPr id="19" name="Grafik 11">
              <a:extLst>
                <a:ext uri="{FF2B5EF4-FFF2-40B4-BE49-F238E27FC236}">
                  <a16:creationId xmlns:a16="http://schemas.microsoft.com/office/drawing/2014/main" id="{BB13A13C-36EA-4B13-9175-C5FE95B34D33}"/>
                </a:ext>
                <a:ext uri="{C183D7F6-B498-43B3-948B-1728B52AA6E4}">
                  <adec:decorative xmlns:adec="http://schemas.microsoft.com/office/drawing/2017/decorative" val="1"/>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defPPr>
                <a:defRPr lang="de-DE"/>
              </a:defPPr>
            </a:lstStyle>
            <a:p>
              <a:pPr rtl="0"/>
              <a:endParaRPr lang="de-DE" dirty="0"/>
            </a:p>
          </p:txBody>
        </p:sp>
      </p:grpSp>
      <p:sp>
        <p:nvSpPr>
          <p:cNvPr id="4" name="Fußzeilenplatzhalter 8">
            <a:extLst>
              <a:ext uri="{FF2B5EF4-FFF2-40B4-BE49-F238E27FC236}">
                <a16:creationId xmlns:a16="http://schemas.microsoft.com/office/drawing/2014/main" id="{5189CAD3-7011-6481-11F8-05B5CB106F01}"/>
              </a:ext>
            </a:extLst>
          </p:cNvPr>
          <p:cNvSpPr>
            <a:spLocks noGrp="1"/>
          </p:cNvSpPr>
          <p:nvPr>
            <p:ph type="ftr" sz="quarter" idx="17"/>
          </p:nvPr>
        </p:nvSpPr>
        <p:spPr>
          <a:xfrm>
            <a:off x="1280160" y="6356350"/>
            <a:ext cx="4114800" cy="365125"/>
          </a:xfrm>
        </p:spPr>
        <p:txBody>
          <a:bodyPr lIns="0" rIns="91440" rtlCol="0"/>
          <a:lstStyle>
            <a:lvl1pPr algn="l">
              <a:defRPr lang="de-DE"/>
            </a:lvl1pPr>
          </a:lstStyle>
          <a:p>
            <a:pPr rtl="0"/>
            <a:endParaRPr lang="de-DE" dirty="0"/>
          </a:p>
        </p:txBody>
      </p:sp>
      <p:cxnSp>
        <p:nvCxnSpPr>
          <p:cNvPr id="10" name="Gerader Verbinder 9">
            <a:extLst>
              <a:ext uri="{FF2B5EF4-FFF2-40B4-BE49-F238E27FC236}">
                <a16:creationId xmlns:a16="http://schemas.microsoft.com/office/drawing/2014/main" id="{CB7CB27F-7A56-A747-A4D6-5627C24638D9}"/>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7111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 + Unter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80159" y="3383280"/>
            <a:ext cx="10302240" cy="1852046"/>
          </a:xfrm>
        </p:spPr>
        <p:txBody>
          <a:bodyPr lIns="0" tIns="274320" rIns="0" bIns="0" rtlCol="0" anchor="t" anchorCtr="0"/>
          <a:lstStyle>
            <a:lvl1pPr algn="l">
              <a:lnSpc>
                <a:spcPts val="5400"/>
              </a:lnSpc>
              <a:defRPr lang="de-DE" sz="5400" b="1" i="0" kern="0" cap="all" spc="0" baseline="0">
                <a:solidFill>
                  <a:schemeClr val="bg1"/>
                </a:solidFill>
              </a:defRPr>
            </a:lvl1pPr>
          </a:lstStyle>
          <a:p>
            <a:pPr rtl="0"/>
            <a:r>
              <a:rPr lang="de-DE"/>
              <a:t>Titel durch Klicken hinzufügen</a:t>
            </a:r>
          </a:p>
        </p:txBody>
      </p:sp>
      <p:sp>
        <p:nvSpPr>
          <p:cNvPr id="3" name="Untertitel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80158" y="2966886"/>
            <a:ext cx="10302237" cy="397191"/>
          </a:xfrm>
        </p:spPr>
        <p:txBody>
          <a:bodyPr lIns="0" tIns="0" rIns="0" bIns="0" rtlCol="0" anchor="b" anchorCtr="0">
            <a:normAutofit/>
          </a:bodyPr>
          <a:lstStyle>
            <a:lvl1pPr marL="0" indent="0" algn="l">
              <a:buNone/>
              <a:defRPr lang="de-DE" sz="2400">
                <a:solidFill>
                  <a:schemeClr val="bg1"/>
                </a:solidFill>
              </a:defRPr>
            </a:lvl1pPr>
            <a:lvl2pPr marL="457200" indent="0" algn="ctr">
              <a:buNone/>
              <a:defRPr lang="de-DE" sz="2000"/>
            </a:lvl2pPr>
            <a:lvl3pPr marL="914400" indent="0" algn="ctr">
              <a:buNone/>
              <a:defRPr lang="de-DE" sz="1800"/>
            </a:lvl3pPr>
            <a:lvl4pPr marL="1371600" indent="0" algn="ctr">
              <a:buNone/>
              <a:defRPr lang="de-DE" sz="1600"/>
            </a:lvl4pPr>
            <a:lvl5pPr marL="1828800" indent="0" algn="ctr">
              <a:buNone/>
              <a:defRPr lang="de-DE" sz="1600"/>
            </a:lvl5pPr>
            <a:lvl6pPr marL="2286000" indent="0" algn="ctr">
              <a:buNone/>
              <a:defRPr lang="de-DE" sz="1600"/>
            </a:lvl6pPr>
            <a:lvl7pPr marL="2743200" indent="0" algn="ctr">
              <a:buNone/>
              <a:defRPr lang="de-DE" sz="1600"/>
            </a:lvl7pPr>
            <a:lvl8pPr marL="3200400" indent="0" algn="ctr">
              <a:buNone/>
              <a:defRPr lang="de-DE" sz="1600"/>
            </a:lvl8pPr>
            <a:lvl9pPr marL="3657600" indent="0" algn="ctr">
              <a:buNone/>
              <a:defRPr lang="de-DE" sz="1600"/>
            </a:lvl9pPr>
          </a:lstStyle>
          <a:p>
            <a:pPr lvl="0" rtl="0"/>
            <a:r>
              <a:rPr lang="de-DE"/>
              <a:t>Klicken Sie, um Text hinzuzufügen.</a:t>
            </a:r>
          </a:p>
        </p:txBody>
      </p:sp>
      <p:grpSp>
        <p:nvGrpSpPr>
          <p:cNvPr id="4" name="Gruppieren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a:off x="10897692" y="620298"/>
            <a:ext cx="465456" cy="581432"/>
            <a:chOff x="7843462" y="2744546"/>
            <a:chExt cx="465456" cy="581432"/>
          </a:xfrm>
        </p:grpSpPr>
        <p:sp>
          <p:nvSpPr>
            <p:cNvPr id="19" name="Grafik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defPPr>
                <a:defRPr lang="de-DE"/>
              </a:defPPr>
            </a:lstStyle>
            <a:p>
              <a:pPr rtl="0"/>
              <a:endParaRPr lang="de-DE" dirty="0"/>
            </a:p>
          </p:txBody>
        </p:sp>
        <p:sp>
          <p:nvSpPr>
            <p:cNvPr id="21" name="Grafik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defPPr>
                <a:defRPr lang="de-DE"/>
              </a:defPPr>
            </a:lstStyle>
            <a:p>
              <a:pPr rtl="0"/>
              <a:endParaRPr lang="de-DE" dirty="0"/>
            </a:p>
          </p:txBody>
        </p:sp>
        <p:sp>
          <p:nvSpPr>
            <p:cNvPr id="23" name="Grafik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defPPr>
                <a:defRPr lang="de-DE"/>
              </a:defPPr>
            </a:lstStyle>
            <a:p>
              <a:pPr rtl="0"/>
              <a:endParaRPr lang="de-DE" dirty="0"/>
            </a:p>
          </p:txBody>
        </p:sp>
      </p:grpSp>
      <p:cxnSp>
        <p:nvCxnSpPr>
          <p:cNvPr id="5" name="Gerader Verbinder 4">
            <a:extLst>
              <a:ext uri="{FF2B5EF4-FFF2-40B4-BE49-F238E27FC236}">
                <a16:creationId xmlns:a16="http://schemas.microsoft.com/office/drawing/2014/main" id="{57912362-D30D-7B0B-BA94-0993B1EBC4E4}"/>
              </a:ext>
              <a:ext uri="{C183D7F6-B498-43B3-948B-1728B52AA6E4}">
                <adec:decorative xmlns:adec="http://schemas.microsoft.com/office/drawing/2017/decorative" val="1"/>
              </a:ext>
            </a:extLst>
          </p:cNvPr>
          <p:cNvCxnSpPr>
            <a:cxnSpLocks/>
          </p:cNvCxnSpPr>
          <p:nvPr userDrawn="1"/>
        </p:nvCxnSpPr>
        <p:spPr>
          <a:xfrm>
            <a:off x="1280160" y="0"/>
            <a:ext cx="0" cy="2775857"/>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64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F057AE-3B3B-4261-B912-BF9EB9A58C36}"/>
              </a:ext>
            </a:extLst>
          </p:cNvPr>
          <p:cNvSpPr>
            <a:spLocks noGrp="1"/>
          </p:cNvSpPr>
          <p:nvPr>
            <p:ph type="title" hasCustomPrompt="1"/>
          </p:nvPr>
        </p:nvSpPr>
        <p:spPr>
          <a:xfrm>
            <a:off x="1280160" y="685800"/>
            <a:ext cx="9137012" cy="1280160"/>
          </a:xfrm>
        </p:spPr>
        <p:txBody>
          <a:bodyPr lIns="0" tIns="0" rIns="0" bIns="0" rtlCol="0"/>
          <a:lstStyle>
            <a:lvl1pPr>
              <a:defRPr lang="de-DE" sz="4000" b="1" kern="0" cap="all" spc="0" baseline="0"/>
            </a:lvl1pPr>
          </a:lstStyle>
          <a:p>
            <a:pPr rtl="0"/>
            <a:r>
              <a:rPr lang="de-DE"/>
              <a:t>Titel durch Klicken hinzufügen</a:t>
            </a:r>
          </a:p>
        </p:txBody>
      </p:sp>
      <p:sp>
        <p:nvSpPr>
          <p:cNvPr id="15" name="Foliennummernplatzhalter 14">
            <a:extLst>
              <a:ext uri="{FF2B5EF4-FFF2-40B4-BE49-F238E27FC236}">
                <a16:creationId xmlns:a16="http://schemas.microsoft.com/office/drawing/2014/main" id="{0F91A5DB-A2CA-1D70-9A06-3869A288C924}"/>
              </a:ext>
            </a:extLst>
          </p:cNvPr>
          <p:cNvSpPr>
            <a:spLocks noGrp="1"/>
          </p:cNvSpPr>
          <p:nvPr>
            <p:ph type="sldNum" sz="quarter" idx="12"/>
          </p:nvPr>
        </p:nvSpPr>
        <p:spPr/>
        <p:txBody>
          <a:bodyPr rtlCol="0"/>
          <a:lstStyle>
            <a:defPPr>
              <a:defRPr lang="de-DE"/>
            </a:defPPr>
          </a:lstStyle>
          <a:p>
            <a:pPr rtl="0"/>
            <a:fld id="{D8DA9DAA-006C-4F4B-980E-E3DF019B24E2}" type="slidenum">
              <a:rPr lang="de-DE" smtClean="0"/>
              <a:pPr rtl="0"/>
              <a:t>‹#›</a:t>
            </a:fld>
            <a:endParaRPr lang="de-DE" dirty="0"/>
          </a:p>
        </p:txBody>
      </p:sp>
      <p:sp>
        <p:nvSpPr>
          <p:cNvPr id="4" name="Inhaltsplatzhalt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280160" y="2327440"/>
            <a:ext cx="4846320" cy="4040574"/>
          </a:xfrm>
        </p:spPr>
        <p:txBody>
          <a:bodyPr lIns="0" tIns="0" rIns="0" bIns="0" rtlCol="0">
            <a:normAutofit/>
          </a:bodyPr>
          <a:lstStyle>
            <a:lvl1pPr marL="0" indent="0">
              <a:spcAft>
                <a:spcPts val="0"/>
              </a:spcAft>
              <a:buNone/>
              <a:defRPr lang="de-DE" sz="1800"/>
            </a:lvl1pPr>
            <a:lvl2pPr marL="228600">
              <a:spcBef>
                <a:spcPts val="1200"/>
              </a:spcBef>
              <a:defRPr lang="de-DE" sz="1800"/>
            </a:lvl2pPr>
            <a:lvl3pPr marL="685800">
              <a:spcBef>
                <a:spcPts val="1200"/>
              </a:spcBef>
              <a:defRPr lang="de-DE" sz="1800"/>
            </a:lvl3pPr>
            <a:lvl4pPr marL="1143000">
              <a:spcBef>
                <a:spcPts val="1200"/>
              </a:spcBef>
              <a:defRPr lang="de-DE" sz="1800"/>
            </a:lvl4pPr>
            <a:lvl5pPr marL="1600200">
              <a:spcBef>
                <a:spcPts val="1200"/>
              </a:spcBef>
              <a:defRPr lang="de-DE" sz="1800"/>
            </a:lvl5pPr>
          </a:lstStyle>
          <a:p>
            <a:pPr lvl="0" rtl="0"/>
            <a:r>
              <a:rPr lang="de-DE"/>
              <a:t>Klicken Sie, um Text hinzuzufügen.</a:t>
            </a:r>
          </a:p>
          <a:p>
            <a:pPr lvl="1" rtl="0"/>
            <a:r>
              <a:rPr lang="de-DE"/>
              <a:t>Zweite Ebene</a:t>
            </a:r>
          </a:p>
          <a:p>
            <a:pPr lvl="2" rtl="0"/>
            <a:r>
              <a:rPr lang="de-DE"/>
              <a:t>Dritte Ebene</a:t>
            </a:r>
          </a:p>
          <a:p>
            <a:pPr lvl="3" rtl="0"/>
            <a:r>
              <a:rPr lang="de-DE"/>
              <a:t>Vierte Ebene</a:t>
            </a:r>
          </a:p>
          <a:p>
            <a:pPr lvl="4" rtl="0"/>
            <a:r>
              <a:rPr lang="de-DE"/>
              <a:t>Fünfte Ebene</a:t>
            </a:r>
          </a:p>
        </p:txBody>
      </p:sp>
      <p:sp>
        <p:nvSpPr>
          <p:cNvPr id="6" name="Inhaltsplatzhalt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6723402" y="2327441"/>
            <a:ext cx="4846320" cy="4040574"/>
          </a:xfrm>
        </p:spPr>
        <p:txBody>
          <a:bodyPr lIns="0" tIns="0" rIns="0" bIns="0" rtlCol="0">
            <a:normAutofit/>
          </a:bodyPr>
          <a:lstStyle>
            <a:lvl1pPr marL="0" indent="0">
              <a:spcAft>
                <a:spcPts val="0"/>
              </a:spcAft>
              <a:buNone/>
              <a:defRPr lang="de-DE" sz="1800"/>
            </a:lvl1pPr>
            <a:lvl2pPr marL="228600">
              <a:spcBef>
                <a:spcPts val="1200"/>
              </a:spcBef>
              <a:defRPr lang="de-DE" sz="1800"/>
            </a:lvl2pPr>
            <a:lvl3pPr marL="685800">
              <a:spcBef>
                <a:spcPts val="1200"/>
              </a:spcBef>
              <a:defRPr lang="de-DE" sz="1800"/>
            </a:lvl3pPr>
            <a:lvl4pPr marL="1143000">
              <a:spcBef>
                <a:spcPts val="1200"/>
              </a:spcBef>
              <a:defRPr lang="de-DE" sz="1800"/>
            </a:lvl4pPr>
            <a:lvl5pPr marL="1600200">
              <a:spcBef>
                <a:spcPts val="1200"/>
              </a:spcBef>
              <a:defRPr lang="de-DE" sz="1800"/>
            </a:lvl5pPr>
          </a:lstStyle>
          <a:p>
            <a:pPr lvl="0" rtl="0"/>
            <a:r>
              <a:rPr lang="de-DE"/>
              <a:t>Klicken Sie, um Text hinzuzufügen.</a:t>
            </a:r>
          </a:p>
          <a:p>
            <a:pPr lvl="1" rtl="0"/>
            <a:r>
              <a:rPr lang="de-DE"/>
              <a:t>Zweite Ebene</a:t>
            </a:r>
          </a:p>
          <a:p>
            <a:pPr lvl="2" rtl="0"/>
            <a:r>
              <a:rPr lang="de-DE"/>
              <a:t>Dritte Ebene</a:t>
            </a:r>
          </a:p>
          <a:p>
            <a:pPr lvl="3" rtl="0"/>
            <a:r>
              <a:rPr lang="de-DE"/>
              <a:t>Vierte Ebene</a:t>
            </a:r>
          </a:p>
          <a:p>
            <a:pPr lvl="4" rtl="0"/>
            <a:r>
              <a:rPr lang="de-DE"/>
              <a:t>Fünfte Ebene</a:t>
            </a:r>
          </a:p>
        </p:txBody>
      </p:sp>
      <p:cxnSp>
        <p:nvCxnSpPr>
          <p:cNvPr id="10" name="Gerader Verbinder 9">
            <a:extLst>
              <a:ext uri="{FF2B5EF4-FFF2-40B4-BE49-F238E27FC236}">
                <a16:creationId xmlns:a16="http://schemas.microsoft.com/office/drawing/2014/main" id="{160F34ED-DA60-4CC2-B735-B0EC5D9FEA35}"/>
              </a:ext>
              <a:ext uri="{C183D7F6-B498-43B3-948B-1728B52AA6E4}">
                <adec:decorative xmlns:adec="http://schemas.microsoft.com/office/drawing/2017/decorative" val="1"/>
              </a:ext>
            </a:extLst>
          </p:cNvPr>
          <p:cNvCxnSpPr>
            <a:cxnSpLocks/>
          </p:cNvCxnSpPr>
          <p:nvPr/>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fik 15">
            <a:extLst>
              <a:ext uri="{FF2B5EF4-FFF2-40B4-BE49-F238E27FC236}">
                <a16:creationId xmlns:a16="http://schemas.microsoft.com/office/drawing/2014/main" id="{A9475260-301F-4744-B1DA-7B00F6FB4342}"/>
              </a:ext>
              <a:ext uri="{C183D7F6-B498-43B3-948B-1728B52AA6E4}">
                <adec:decorative xmlns:adec="http://schemas.microsoft.com/office/drawing/2017/decorative" val="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defPPr>
              <a:defRPr lang="de-DE"/>
            </a:defPPr>
          </a:lstStyle>
          <a:p>
            <a:pPr rtl="0"/>
            <a:endParaRPr lang="de-DE" dirty="0"/>
          </a:p>
        </p:txBody>
      </p:sp>
      <p:sp>
        <p:nvSpPr>
          <p:cNvPr id="14" name="Grafik 16">
            <a:extLst>
              <a:ext uri="{FF2B5EF4-FFF2-40B4-BE49-F238E27FC236}">
                <a16:creationId xmlns:a16="http://schemas.microsoft.com/office/drawing/2014/main" id="{9BBD3F4B-0836-48C5-AC68-747456D1DD50}"/>
              </a:ext>
              <a:ext uri="{C183D7F6-B498-43B3-948B-1728B52AA6E4}">
                <adec:decorative xmlns:adec="http://schemas.microsoft.com/office/drawing/2017/decorative" val="1"/>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defPPr>
              <a:defRPr lang="de-DE"/>
            </a:defPPr>
          </a:lstStyle>
          <a:p>
            <a:pPr rtl="0"/>
            <a:endParaRPr lang="de-DE" dirty="0"/>
          </a:p>
        </p:txBody>
      </p:sp>
      <p:sp>
        <p:nvSpPr>
          <p:cNvPr id="16" name="Grafik 14">
            <a:extLst>
              <a:ext uri="{FF2B5EF4-FFF2-40B4-BE49-F238E27FC236}">
                <a16:creationId xmlns:a16="http://schemas.microsoft.com/office/drawing/2014/main" id="{9B4398D5-99F4-4F83-AA77-9B4177648CAF}"/>
              </a:ext>
              <a:ext uri="{C183D7F6-B498-43B3-948B-1728B52AA6E4}">
                <adec:decorative xmlns:adec="http://schemas.microsoft.com/office/drawing/2017/decorative" val="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defPPr>
              <a:defRPr lang="de-DE"/>
            </a:defPPr>
          </a:lstStyle>
          <a:p>
            <a:pPr rtl="0"/>
            <a:endParaRPr lang="de-DE" dirty="0"/>
          </a:p>
        </p:txBody>
      </p:sp>
      <p:sp>
        <p:nvSpPr>
          <p:cNvPr id="13" name="Fußzeilenplatzhalter 12">
            <a:extLst>
              <a:ext uri="{FF2B5EF4-FFF2-40B4-BE49-F238E27FC236}">
                <a16:creationId xmlns:a16="http://schemas.microsoft.com/office/drawing/2014/main" id="{6D6A69CF-70D6-AB12-CD8B-FD75B7EE1420}"/>
              </a:ext>
            </a:extLst>
          </p:cNvPr>
          <p:cNvSpPr>
            <a:spLocks noGrp="1"/>
          </p:cNvSpPr>
          <p:nvPr>
            <p:ph type="ftr" sz="quarter" idx="11"/>
          </p:nvPr>
        </p:nvSpPr>
        <p:spPr>
          <a:xfrm>
            <a:off x="1280160" y="6356350"/>
            <a:ext cx="4114800" cy="365125"/>
          </a:xfrm>
        </p:spPr>
        <p:txBody>
          <a:bodyPr rtlCol="0"/>
          <a:lstStyle>
            <a:lvl1pPr algn="l">
              <a:defRPr lang="de-DE"/>
            </a:lvl1pPr>
          </a:lstStyle>
          <a:p>
            <a:pPr rtl="0"/>
            <a:endParaRPr lang="de-DE" dirty="0"/>
          </a:p>
        </p:txBody>
      </p:sp>
    </p:spTree>
    <p:extLst>
      <p:ext uri="{BB962C8B-B14F-4D97-AF65-F5344CB8AC3E}">
        <p14:creationId xmlns:p14="http://schemas.microsoft.com/office/powerpoint/2010/main" val="93759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gleich 2">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F9EFE408-BFE1-16DC-F7C6-47F55C171AC6}"/>
              </a:ext>
              <a:ext uri="{C183D7F6-B498-43B3-948B-1728B52AA6E4}">
                <adec:decorative xmlns:adec="http://schemas.microsoft.com/office/drawing/2017/decorative" val="1"/>
              </a:ext>
            </a:extLst>
          </p:cNvPr>
          <p:cNvSpPr/>
          <p:nvPr userDrawn="1"/>
        </p:nvSpPr>
        <p:spPr>
          <a:xfrm>
            <a:off x="6412992" y="0"/>
            <a:ext cx="5779008" cy="6858000"/>
          </a:xfrm>
          <a:prstGeom prst="rect">
            <a:avLst/>
          </a:prstGeom>
          <a:gradFill flip="none" rotWithShape="1">
            <a:gsLst>
              <a:gs pos="100000">
                <a:schemeClr val="accent4"/>
              </a:gs>
              <a:gs pos="0">
                <a:schemeClr val="accent2"/>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stStyle>
          <a:p>
            <a:pPr algn="ctr" rtl="0"/>
            <a:endParaRPr lang="de-DE" dirty="0"/>
          </a:p>
        </p:txBody>
      </p:sp>
      <p:sp>
        <p:nvSpPr>
          <p:cNvPr id="2" name="Titel 1">
            <a:extLst>
              <a:ext uri="{FF2B5EF4-FFF2-40B4-BE49-F238E27FC236}">
                <a16:creationId xmlns:a16="http://schemas.microsoft.com/office/drawing/2014/main" id="{B5F057AE-3B3B-4261-B912-BF9EB9A58C36}"/>
              </a:ext>
            </a:extLst>
          </p:cNvPr>
          <p:cNvSpPr>
            <a:spLocks noGrp="1"/>
          </p:cNvSpPr>
          <p:nvPr>
            <p:ph type="title" hasCustomPrompt="1"/>
          </p:nvPr>
        </p:nvSpPr>
        <p:spPr>
          <a:xfrm>
            <a:off x="6915572" y="685800"/>
            <a:ext cx="4754880" cy="5670550"/>
          </a:xfrm>
        </p:spPr>
        <p:txBody>
          <a:bodyPr lIns="0" tIns="0" rIns="0" bIns="0" rtlCol="0" anchor="ctr" anchorCtr="0"/>
          <a:lstStyle>
            <a:lvl1pPr algn="l">
              <a:defRPr lang="de-DE" sz="4000" b="1" kern="0" cap="all" spc="0" baseline="0">
                <a:solidFill>
                  <a:schemeClr val="bg1"/>
                </a:solidFill>
              </a:defRPr>
            </a:lvl1pPr>
          </a:lstStyle>
          <a:p>
            <a:pPr rtl="0"/>
            <a:r>
              <a:rPr lang="de-DE" dirty="0"/>
              <a:t>Titelmasterformat durch Klicken bearbeiten</a:t>
            </a:r>
          </a:p>
        </p:txBody>
      </p:sp>
      <p:sp>
        <p:nvSpPr>
          <p:cNvPr id="22" name="Foliennummernplatzhalter 21">
            <a:extLst>
              <a:ext uri="{FF2B5EF4-FFF2-40B4-BE49-F238E27FC236}">
                <a16:creationId xmlns:a16="http://schemas.microsoft.com/office/drawing/2014/main" id="{4C0ED5DD-6381-0FFD-7B45-D21179A390B5}"/>
              </a:ext>
            </a:extLst>
          </p:cNvPr>
          <p:cNvSpPr>
            <a:spLocks noGrp="1"/>
          </p:cNvSpPr>
          <p:nvPr>
            <p:ph type="sldNum" sz="quarter" idx="12"/>
          </p:nvPr>
        </p:nvSpPr>
        <p:spPr/>
        <p:txBody>
          <a:bodyPr rtlCol="0"/>
          <a:lstStyle>
            <a:defPPr>
              <a:defRPr lang="de-DE"/>
            </a:defPPr>
          </a:lstStyle>
          <a:p>
            <a:pPr rtl="0"/>
            <a:fld id="{D8DA9DAA-006C-4F4B-980E-E3DF019B24E2}" type="slidenum">
              <a:rPr lang="de-DE" smtClean="0"/>
              <a:pPr rtl="0"/>
              <a:t>‹#›</a:t>
            </a:fld>
            <a:endParaRPr lang="de-DE" dirty="0"/>
          </a:p>
        </p:txBody>
      </p:sp>
      <p:sp>
        <p:nvSpPr>
          <p:cNvPr id="4" name="Inhaltsplatzhalter 5">
            <a:extLst>
              <a:ext uri="{FF2B5EF4-FFF2-40B4-BE49-F238E27FC236}">
                <a16:creationId xmlns:a16="http://schemas.microsoft.com/office/drawing/2014/main" id="{F042E432-AE48-385B-DEA1-32129394CE76}"/>
              </a:ext>
            </a:extLst>
          </p:cNvPr>
          <p:cNvSpPr>
            <a:spLocks noGrp="1"/>
          </p:cNvSpPr>
          <p:nvPr>
            <p:ph sz="quarter" idx="15" hasCustomPrompt="1"/>
          </p:nvPr>
        </p:nvSpPr>
        <p:spPr>
          <a:xfrm>
            <a:off x="1279526" y="1533524"/>
            <a:ext cx="4663440" cy="1895475"/>
          </a:xfrm>
        </p:spPr>
        <p:txBody>
          <a:bodyPr lIns="0" tIns="0" rIns="0" bIns="0" rtlCol="0" anchor="t" anchorCtr="0">
            <a:noAutofit/>
          </a:bodyPr>
          <a:lstStyle>
            <a:lvl1pPr marL="342900" indent="-512064">
              <a:spcBef>
                <a:spcPts val="1000"/>
              </a:spcBef>
              <a:buFont typeface="+mj-lt"/>
              <a:buAutoNum type="arabicPeriod"/>
              <a:defRPr lang="de-DE" sz="1800"/>
            </a:lvl1pPr>
            <a:lvl2pPr marL="1028700" indent="-342900">
              <a:spcBef>
                <a:spcPts val="1200"/>
              </a:spcBef>
              <a:buFont typeface="+mj-lt"/>
              <a:buAutoNum type="alphaLcPeriod"/>
              <a:defRPr lang="de-DE" sz="1800"/>
            </a:lvl2pPr>
            <a:lvl3pPr marL="1257300" indent="-342900">
              <a:spcBef>
                <a:spcPts val="1200"/>
              </a:spcBef>
              <a:buFont typeface="+mj-lt"/>
              <a:buAutoNum type="arabicParenR"/>
              <a:defRPr lang="de-DE" sz="1800"/>
            </a:lvl3pPr>
            <a:lvl4pPr marL="1714500" indent="-342900">
              <a:spcBef>
                <a:spcPts val="1200"/>
              </a:spcBef>
              <a:buFont typeface="+mj-lt"/>
              <a:buAutoNum type="alphaLcParenR"/>
              <a:defRPr lang="de-DE" sz="1800"/>
            </a:lvl4pPr>
            <a:lvl5pPr marL="2228850" indent="-400050">
              <a:spcBef>
                <a:spcPts val="1200"/>
              </a:spcBef>
              <a:buFont typeface="+mj-lt"/>
              <a:buAutoNum type="romanLcPeriod"/>
              <a:defRPr lang="de-DE" sz="1800"/>
            </a:lvl5pPr>
          </a:lstStyle>
          <a:p>
            <a:pPr lvl="0" rtl="0"/>
            <a:r>
              <a:rPr lang="de-DE"/>
              <a:t>Klicken Sie, um Text hinzuzufügen.</a:t>
            </a:r>
          </a:p>
          <a:p>
            <a:pPr lvl="1" rtl="0"/>
            <a:r>
              <a:rPr lang="de-DE"/>
              <a:t>Zweite Ebene</a:t>
            </a:r>
          </a:p>
          <a:p>
            <a:pPr lvl="2" rtl="0"/>
            <a:r>
              <a:rPr lang="de-DE"/>
              <a:t>Dritte Ebene</a:t>
            </a:r>
          </a:p>
          <a:p>
            <a:pPr lvl="3" rtl="0"/>
            <a:r>
              <a:rPr lang="de-DE"/>
              <a:t>Vierte Ebene</a:t>
            </a:r>
          </a:p>
          <a:p>
            <a:pPr lvl="4" rtl="0"/>
            <a:r>
              <a:rPr lang="de-DE"/>
              <a:t>Fünfte Ebene</a:t>
            </a:r>
          </a:p>
        </p:txBody>
      </p:sp>
      <p:sp>
        <p:nvSpPr>
          <p:cNvPr id="7" name="Inhaltsplatzhalter 5">
            <a:extLst>
              <a:ext uri="{FF2B5EF4-FFF2-40B4-BE49-F238E27FC236}">
                <a16:creationId xmlns:a16="http://schemas.microsoft.com/office/drawing/2014/main" id="{DF111B2E-0535-57E2-FE92-620F9307A956}"/>
              </a:ext>
            </a:extLst>
          </p:cNvPr>
          <p:cNvSpPr>
            <a:spLocks noGrp="1"/>
          </p:cNvSpPr>
          <p:nvPr>
            <p:ph sz="quarter" idx="13" hasCustomPrompt="1"/>
          </p:nvPr>
        </p:nvSpPr>
        <p:spPr>
          <a:xfrm>
            <a:off x="1280160" y="3482974"/>
            <a:ext cx="4663440" cy="1190033"/>
          </a:xfrm>
        </p:spPr>
        <p:txBody>
          <a:bodyPr lIns="0" tIns="0" rIns="0" bIns="0" rtlCol="0" anchor="t" anchorCtr="0">
            <a:noAutofit/>
          </a:bodyPr>
          <a:lstStyle>
            <a:lvl1pPr marL="0" indent="0">
              <a:spcBef>
                <a:spcPts val="1200"/>
              </a:spcBef>
              <a:buNone/>
              <a:defRPr lang="de-DE" sz="1800"/>
            </a:lvl1pPr>
            <a:lvl2pPr marL="457200" indent="0">
              <a:spcBef>
                <a:spcPts val="1200"/>
              </a:spcBef>
              <a:buNone/>
              <a:defRPr lang="de-DE" sz="1600"/>
            </a:lvl2pPr>
            <a:lvl3pPr marL="914400" indent="0">
              <a:spcBef>
                <a:spcPts val="1200"/>
              </a:spcBef>
              <a:buNone/>
              <a:defRPr lang="de-DE" sz="1400"/>
            </a:lvl3pPr>
            <a:lvl4pPr marL="1371600" indent="0">
              <a:spcBef>
                <a:spcPts val="1200"/>
              </a:spcBef>
              <a:buNone/>
              <a:defRPr lang="de-DE" sz="1200"/>
            </a:lvl4pPr>
            <a:lvl5pPr marL="1828800" indent="0">
              <a:spcBef>
                <a:spcPts val="1200"/>
              </a:spcBef>
              <a:buNone/>
              <a:defRPr lang="de-DE" sz="1200"/>
            </a:lvl5pPr>
          </a:lstStyle>
          <a:p>
            <a:pPr lvl="0" rtl="0"/>
            <a:r>
              <a:rPr lang="de-DE"/>
              <a:t>Klicken Sie, um Text hinzuzufügen.</a:t>
            </a:r>
          </a:p>
        </p:txBody>
      </p:sp>
      <p:sp>
        <p:nvSpPr>
          <p:cNvPr id="6" name="Inhaltsplatzhalt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1280160" y="4692058"/>
            <a:ext cx="4663440" cy="1584918"/>
          </a:xfrm>
        </p:spPr>
        <p:txBody>
          <a:bodyPr lIns="0" tIns="0" rIns="0" bIns="0" rtlCol="0" anchor="t" anchorCtr="0">
            <a:noAutofit/>
          </a:bodyPr>
          <a:lstStyle>
            <a:lvl1pPr>
              <a:spcBef>
                <a:spcPts val="1200"/>
              </a:spcBef>
              <a:defRPr lang="de-DE" sz="1800"/>
            </a:lvl1pPr>
            <a:lvl2pPr>
              <a:spcBef>
                <a:spcPts val="1200"/>
              </a:spcBef>
              <a:defRPr lang="de-DE" sz="1600"/>
            </a:lvl2pPr>
            <a:lvl3pPr>
              <a:spcBef>
                <a:spcPts val="1200"/>
              </a:spcBef>
              <a:defRPr lang="de-DE" sz="1400"/>
            </a:lvl3pPr>
            <a:lvl4pPr>
              <a:spcBef>
                <a:spcPts val="1200"/>
              </a:spcBef>
              <a:defRPr lang="de-DE" sz="1200"/>
            </a:lvl4pPr>
            <a:lvl5pPr>
              <a:spcBef>
                <a:spcPts val="1200"/>
              </a:spcBef>
              <a:defRPr lang="de-DE" sz="1200"/>
            </a:lvl5pPr>
          </a:lstStyle>
          <a:p>
            <a:pPr lvl="0" rtl="0"/>
            <a:r>
              <a:rPr lang="de-DE"/>
              <a:t>Klicken Sie, um Text hinzuzufügen.</a:t>
            </a:r>
          </a:p>
          <a:p>
            <a:pPr lvl="1" rtl="0"/>
            <a:r>
              <a:rPr lang="de-DE"/>
              <a:t>Zweite Ebene</a:t>
            </a:r>
          </a:p>
          <a:p>
            <a:pPr lvl="2" rtl="0"/>
            <a:r>
              <a:rPr lang="de-DE"/>
              <a:t>Dritte Ebene</a:t>
            </a:r>
          </a:p>
          <a:p>
            <a:pPr lvl="3" rtl="0"/>
            <a:r>
              <a:rPr lang="de-DE"/>
              <a:t>Vierte Ebene</a:t>
            </a:r>
          </a:p>
          <a:p>
            <a:pPr lvl="4" rtl="0"/>
            <a:r>
              <a:rPr lang="de-DE"/>
              <a:t>Fünfte Ebene</a:t>
            </a:r>
          </a:p>
        </p:txBody>
      </p:sp>
      <p:sp>
        <p:nvSpPr>
          <p:cNvPr id="21" name="Fußzeilenplatzhalter 20">
            <a:extLst>
              <a:ext uri="{FF2B5EF4-FFF2-40B4-BE49-F238E27FC236}">
                <a16:creationId xmlns:a16="http://schemas.microsoft.com/office/drawing/2014/main" id="{34C23E1A-9E5E-DA12-8E11-83F486766E16}"/>
              </a:ext>
            </a:extLst>
          </p:cNvPr>
          <p:cNvSpPr>
            <a:spLocks noGrp="1"/>
          </p:cNvSpPr>
          <p:nvPr>
            <p:ph type="ftr" sz="quarter" idx="11"/>
          </p:nvPr>
        </p:nvSpPr>
        <p:spPr>
          <a:xfrm>
            <a:off x="1280160" y="6356350"/>
            <a:ext cx="4114800" cy="365125"/>
          </a:xfrm>
        </p:spPr>
        <p:txBody>
          <a:bodyPr lIns="0" rIns="91440" rtlCol="0"/>
          <a:lstStyle>
            <a:lvl1pPr algn="l">
              <a:defRPr lang="de-DE"/>
            </a:lvl1pPr>
          </a:lstStyle>
          <a:p>
            <a:pPr rtl="0"/>
            <a:endParaRPr lang="de-DE" dirty="0"/>
          </a:p>
        </p:txBody>
      </p:sp>
      <p:cxnSp>
        <p:nvCxnSpPr>
          <p:cNvPr id="23" name="Gerader Verbinder 22">
            <a:extLst>
              <a:ext uri="{FF2B5EF4-FFF2-40B4-BE49-F238E27FC236}">
                <a16:creationId xmlns:a16="http://schemas.microsoft.com/office/drawing/2014/main" id="{E3FE6E42-6A8F-C459-87EE-E2A5BAFA852B}"/>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32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640AAD-80AF-40E7-BE3F-43D32FC68ED4}"/>
              </a:ext>
            </a:extLst>
          </p:cNvPr>
          <p:cNvSpPr>
            <a:spLocks noGrp="1"/>
          </p:cNvSpPr>
          <p:nvPr>
            <p:ph type="ctrTitle"/>
          </p:nvPr>
        </p:nvSpPr>
        <p:spPr>
          <a:xfrm>
            <a:off x="1280160" y="301752"/>
            <a:ext cx="4663438" cy="2441448"/>
          </a:xfrm>
        </p:spPr>
        <p:txBody>
          <a:bodyPr lIns="0" tIns="0" rIns="0" bIns="0" rtlCol="0" anchor="ctr" anchorCtr="0"/>
          <a:lstStyle>
            <a:lvl1pPr algn="l">
              <a:lnSpc>
                <a:spcPts val="4000"/>
              </a:lnSpc>
              <a:spcBef>
                <a:spcPts val="1000"/>
              </a:spcBef>
              <a:defRPr lang="de-DE" sz="4000" b="1" i="0" kern="0" cap="all" spc="0" baseline="0"/>
            </a:lvl1pPr>
          </a:lstStyle>
          <a:p>
            <a:pPr rtl="0"/>
            <a:r>
              <a:rPr lang="en-US"/>
              <a:t>Click to edit Master title style</a:t>
            </a:r>
            <a:endParaRPr lang="de-DE" dirty="0"/>
          </a:p>
        </p:txBody>
      </p:sp>
      <p:sp>
        <p:nvSpPr>
          <p:cNvPr id="6" name="Foliennummernplatzhalter 5">
            <a:extLst>
              <a:ext uri="{FF2B5EF4-FFF2-40B4-BE49-F238E27FC236}">
                <a16:creationId xmlns:a16="http://schemas.microsoft.com/office/drawing/2014/main" id="{A401EAA4-F44C-4C1F-B8E3-1A3005300F50}"/>
              </a:ext>
            </a:extLst>
          </p:cNvPr>
          <p:cNvSpPr>
            <a:spLocks noGrp="1"/>
          </p:cNvSpPr>
          <p:nvPr>
            <p:ph type="sldNum" sz="quarter" idx="12"/>
          </p:nvPr>
        </p:nvSpPr>
        <p:spPr>
          <a:xfrm>
            <a:off x="484632" y="726630"/>
            <a:ext cx="520991" cy="517379"/>
          </a:xfrm>
        </p:spPr>
        <p:txBody>
          <a:bodyPr rtlCol="0"/>
          <a:lstStyle>
            <a:lvl1pPr>
              <a:defRPr lang="de-DE">
                <a:solidFill>
                  <a:schemeClr val="accent2"/>
                </a:solidFill>
              </a:defRPr>
            </a:lvl1pPr>
          </a:lstStyle>
          <a:p>
            <a:pPr rtl="0"/>
            <a:fld id="{D8DA9DAA-006C-4F4B-980E-E3DF019B24E2}" type="slidenum">
              <a:rPr lang="de-DE" smtClean="0"/>
              <a:pPr rtl="0"/>
              <a:t>‹#›</a:t>
            </a:fld>
            <a:endParaRPr lang="de-DE" dirty="0"/>
          </a:p>
        </p:txBody>
      </p:sp>
      <p:sp>
        <p:nvSpPr>
          <p:cNvPr id="8" name="Textplatzhalter 4">
            <a:extLst>
              <a:ext uri="{FF2B5EF4-FFF2-40B4-BE49-F238E27FC236}">
                <a16:creationId xmlns:a16="http://schemas.microsoft.com/office/drawing/2014/main" id="{9FB40175-FA51-DA14-A5B2-CD06DE6ECC31}"/>
              </a:ext>
            </a:extLst>
          </p:cNvPr>
          <p:cNvSpPr>
            <a:spLocks noGrp="1"/>
          </p:cNvSpPr>
          <p:nvPr>
            <p:ph type="body" sz="quarter" idx="14"/>
          </p:nvPr>
        </p:nvSpPr>
        <p:spPr>
          <a:xfrm>
            <a:off x="1280161" y="2777067"/>
            <a:ext cx="4663440" cy="3550581"/>
          </a:xfrm>
        </p:spPr>
        <p:txBody>
          <a:bodyPr lIns="0" tIns="0" rIns="0" bIns="0" rtlCol="0">
            <a:noAutofit/>
          </a:bodyPr>
          <a:lstStyle>
            <a:lvl1pPr marL="0" indent="0">
              <a:lnSpc>
                <a:spcPct val="110000"/>
              </a:lnSpc>
              <a:buNone/>
              <a:defRPr lang="de-DE" sz="1800"/>
            </a:lvl1pPr>
            <a:lvl2pPr marL="228600">
              <a:lnSpc>
                <a:spcPct val="110000"/>
              </a:lnSpc>
              <a:defRPr lang="de-DE" sz="1600"/>
            </a:lvl2pPr>
            <a:lvl3pPr marL="457200">
              <a:lnSpc>
                <a:spcPct val="110000"/>
              </a:lnSpc>
              <a:defRPr lang="de-DE" sz="1400"/>
            </a:lvl3pPr>
            <a:lvl4pPr marL="685800">
              <a:lnSpc>
                <a:spcPct val="110000"/>
              </a:lnSpc>
              <a:defRPr lang="de-DE" sz="1200"/>
            </a:lvl4pPr>
            <a:lvl5pPr marL="914400">
              <a:lnSpc>
                <a:spcPct val="110000"/>
              </a:lnSpc>
              <a:defRPr lang="de-DE" sz="12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de-DE"/>
          </a:p>
        </p:txBody>
      </p:sp>
      <p:sp>
        <p:nvSpPr>
          <p:cNvPr id="9" name="Rechteck 8">
            <a:extLst>
              <a:ext uri="{FF2B5EF4-FFF2-40B4-BE49-F238E27FC236}">
                <a16:creationId xmlns:a16="http://schemas.microsoft.com/office/drawing/2014/main" id="{515930B2-E36D-4D05-A6B3-CA1BF61D50CC}"/>
              </a:ext>
              <a:ext uri="{C183D7F6-B498-43B3-948B-1728B52AA6E4}">
                <adec:decorative xmlns:adec="http://schemas.microsoft.com/office/drawing/2017/decorative" val="1"/>
              </a:ext>
            </a:extLst>
          </p:cNvPr>
          <p:cNvSpPr/>
          <p:nvPr userDrawn="1"/>
        </p:nvSpPr>
        <p:spPr>
          <a:xfrm>
            <a:off x="6412089"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stStyle>
          <a:p>
            <a:pPr algn="ctr" rtl="0"/>
            <a:endParaRPr lang="de-DE" dirty="0"/>
          </a:p>
        </p:txBody>
      </p:sp>
      <p:sp>
        <p:nvSpPr>
          <p:cNvPr id="13" name="Bildplatzhalter 12">
            <a:extLst>
              <a:ext uri="{FF2B5EF4-FFF2-40B4-BE49-F238E27FC236}">
                <a16:creationId xmlns:a16="http://schemas.microsoft.com/office/drawing/2014/main" id="{9CEC7E0F-60E8-418B-978D-C607C82E97F7}"/>
              </a:ext>
            </a:extLst>
          </p:cNvPr>
          <p:cNvSpPr>
            <a:spLocks noGrp="1"/>
          </p:cNvSpPr>
          <p:nvPr>
            <p:ph type="pic" sz="quarter" idx="13" hasCustomPrompt="1"/>
          </p:nvPr>
        </p:nvSpPr>
        <p:spPr>
          <a:xfrm>
            <a:off x="6695553" y="301752"/>
            <a:ext cx="5221224" cy="6263640"/>
          </a:xfrm>
        </p:spPr>
        <p:txBody>
          <a:bodyPr tIns="914400" rtlCol="0" anchor="t" anchorCtr="0"/>
          <a:lstStyle>
            <a:lvl1pPr algn="ctr">
              <a:buNone/>
              <a:defRPr lang="de-DE">
                <a:solidFill>
                  <a:schemeClr val="bg1"/>
                </a:solidFill>
              </a:defRPr>
            </a:lvl1pPr>
          </a:lstStyle>
          <a:p>
            <a:pPr rtl="0"/>
            <a:r>
              <a:rPr lang="de-DE"/>
              <a:t>Klicken, um Bild hinzuzufügen</a:t>
            </a:r>
          </a:p>
        </p:txBody>
      </p:sp>
      <p:sp>
        <p:nvSpPr>
          <p:cNvPr id="10" name="Fußzeilenplatzhalter 8">
            <a:extLst>
              <a:ext uri="{FF2B5EF4-FFF2-40B4-BE49-F238E27FC236}">
                <a16:creationId xmlns:a16="http://schemas.microsoft.com/office/drawing/2014/main" id="{7A4AE671-C203-0370-2888-FC8F7D444D11}"/>
              </a:ext>
            </a:extLst>
          </p:cNvPr>
          <p:cNvSpPr>
            <a:spLocks noGrp="1"/>
          </p:cNvSpPr>
          <p:nvPr>
            <p:ph type="ftr" sz="quarter" idx="17"/>
          </p:nvPr>
        </p:nvSpPr>
        <p:spPr>
          <a:xfrm>
            <a:off x="1280160" y="6356350"/>
            <a:ext cx="4434825" cy="365125"/>
          </a:xfrm>
        </p:spPr>
        <p:txBody>
          <a:bodyPr rtlCol="0"/>
          <a:lstStyle>
            <a:lvl1pPr algn="l">
              <a:defRPr lang="de-DE"/>
            </a:lvl1pPr>
          </a:lstStyle>
          <a:p>
            <a:pPr rtl="0"/>
            <a:endParaRPr lang="de-DE" dirty="0"/>
          </a:p>
        </p:txBody>
      </p:sp>
      <p:cxnSp>
        <p:nvCxnSpPr>
          <p:cNvPr id="3" name="Gerader Verbinder 2">
            <a:extLst>
              <a:ext uri="{FF2B5EF4-FFF2-40B4-BE49-F238E27FC236}">
                <a16:creationId xmlns:a16="http://schemas.microsoft.com/office/drawing/2014/main" id="{1792BFA8-57AD-0B5C-2534-1E862B58DAB3}"/>
              </a:ext>
              <a:ext uri="{C183D7F6-B498-43B3-948B-1728B52AA6E4}">
                <adec:decorative xmlns:adec="http://schemas.microsoft.com/office/drawing/2017/decorative" val="1"/>
              </a:ext>
            </a:extLst>
          </p:cNvPr>
          <p:cNvCxnSpPr>
            <a:cxnSpLocks/>
          </p:cNvCxnSpPr>
          <p:nvPr userDrawn="1"/>
        </p:nvCxnSpPr>
        <p:spPr>
          <a:xfrm>
            <a:off x="745127"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807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4000">
              <a:srgbClr val="B50FB9"/>
            </a:gs>
            <a:gs pos="0">
              <a:srgbClr val="0000B8"/>
            </a:gs>
          </a:gsLst>
          <a:lin ang="18000000" scaled="0"/>
          <a:tileRect/>
        </a:gra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FDA4224-F4E4-47A4-ACF7-2317493908AE}"/>
              </a:ext>
            </a:extLst>
          </p:cNvPr>
          <p:cNvSpPr>
            <a:spLocks noGrp="1"/>
          </p:cNvSpPr>
          <p:nvPr>
            <p:ph type="title"/>
          </p:nvPr>
        </p:nvSpPr>
        <p:spPr>
          <a:xfrm>
            <a:off x="1435394" y="1"/>
            <a:ext cx="9918405" cy="1646237"/>
          </a:xfrm>
          <a:prstGeom prst="rect">
            <a:avLst/>
          </a:prstGeom>
        </p:spPr>
        <p:txBody>
          <a:bodyPr vert="horz" lIns="91440" tIns="45720" rIns="91440" bIns="45720" rtlCol="0" anchor="b" anchorCtr="0">
            <a:noAutofit/>
          </a:bodyPr>
          <a:lstStyle>
            <a:defPPr>
              <a:defRPr lang="de-DE"/>
            </a:defPPr>
          </a:lstStyle>
          <a:p>
            <a:pPr rtl="0"/>
            <a:r>
              <a:rPr lang="de-DE" dirty="0"/>
              <a:t>Titelmasterformat durch Klicken bearbeiten</a:t>
            </a:r>
          </a:p>
        </p:txBody>
      </p:sp>
      <p:sp>
        <p:nvSpPr>
          <p:cNvPr id="3" name="Textplatzhalter 2">
            <a:extLst>
              <a:ext uri="{FF2B5EF4-FFF2-40B4-BE49-F238E27FC236}">
                <a16:creationId xmlns:a16="http://schemas.microsoft.com/office/drawing/2014/main" id="{31679907-DC49-4B86-A34C-C97DBC26A938}"/>
              </a:ext>
            </a:extLst>
          </p:cNvPr>
          <p:cNvSpPr>
            <a:spLocks noGrp="1"/>
          </p:cNvSpPr>
          <p:nvPr>
            <p:ph type="body" idx="1"/>
          </p:nvPr>
        </p:nvSpPr>
        <p:spPr>
          <a:xfrm>
            <a:off x="1435394" y="1825625"/>
            <a:ext cx="9918405" cy="4351338"/>
          </a:xfrm>
          <a:prstGeom prst="rect">
            <a:avLst/>
          </a:prstGeom>
        </p:spPr>
        <p:txBody>
          <a:bodyPr vert="horz" lIns="91440" tIns="45720" rIns="91440" bIns="45720" rtlCol="0">
            <a:normAutofit/>
          </a:bodyPr>
          <a:lstStyle>
            <a:defPPr>
              <a:defRPr lang="de-DE"/>
            </a:defPPr>
          </a:lstStyle>
          <a:p>
            <a:pPr lvl="0" rtl="0"/>
            <a:r>
              <a:rPr lang="de-DE" dirty="0"/>
              <a:t>Textmasterformat durch Klicken bearbeiten</a:t>
            </a:r>
          </a:p>
          <a:p>
            <a:pPr lvl="1" rtl="0"/>
            <a:r>
              <a:rPr lang="de-DE" dirty="0"/>
              <a:t>Zweite Ebene</a:t>
            </a:r>
          </a:p>
          <a:p>
            <a:pPr lvl="2" rtl="0"/>
            <a:r>
              <a:rPr lang="de-DE" dirty="0"/>
              <a:t>Dritte Ebene</a:t>
            </a:r>
          </a:p>
          <a:p>
            <a:pPr lvl="3" rtl="0"/>
            <a:r>
              <a:rPr lang="de-DE" dirty="0"/>
              <a:t>Vierte Ebene</a:t>
            </a:r>
          </a:p>
          <a:p>
            <a:pPr lvl="4" rtl="0"/>
            <a:r>
              <a:rPr lang="de-DE" dirty="0"/>
              <a:t>Fünfte Ebene</a:t>
            </a:r>
          </a:p>
        </p:txBody>
      </p:sp>
      <p:sp>
        <p:nvSpPr>
          <p:cNvPr id="6" name="Foliennummernplatzhalter 5">
            <a:extLst>
              <a:ext uri="{FF2B5EF4-FFF2-40B4-BE49-F238E27FC236}">
                <a16:creationId xmlns:a16="http://schemas.microsoft.com/office/drawing/2014/main" id="{F6C0E9BD-90BD-46AE-8A0D-06796ADB760A}"/>
              </a:ext>
            </a:extLst>
          </p:cNvPr>
          <p:cNvSpPr>
            <a:spLocks noGrp="1"/>
          </p:cNvSpPr>
          <p:nvPr>
            <p:ph type="sldNum" sz="quarter" idx="4"/>
          </p:nvPr>
        </p:nvSpPr>
        <p:spPr>
          <a:xfrm>
            <a:off x="486121" y="726630"/>
            <a:ext cx="520991" cy="517379"/>
          </a:xfrm>
          <a:prstGeom prst="rect">
            <a:avLst/>
          </a:prstGeom>
        </p:spPr>
        <p:txBody>
          <a:bodyPr vert="horz" lIns="0" tIns="0" rIns="0" bIns="0" rtlCol="0" anchor="t" anchorCtr="0"/>
          <a:lstStyle>
            <a:lvl1pPr algn="ctr">
              <a:defRPr lang="de-DE" sz="1800" b="1" i="0" cap="all" spc="100" baseline="0">
                <a:solidFill>
                  <a:schemeClr val="accent2"/>
                </a:solidFill>
              </a:defRPr>
            </a:lvl1pPr>
          </a:lstStyle>
          <a:p>
            <a:pPr rtl="0"/>
            <a:fld id="{D8DA9DAA-006C-4F4B-980E-E3DF019B24E2}" type="slidenum">
              <a:rPr lang="de-DE" smtClean="0"/>
              <a:pPr rtl="0"/>
              <a:t>‹#›</a:t>
            </a:fld>
            <a:endParaRPr lang="de-DE" dirty="0"/>
          </a:p>
        </p:txBody>
      </p:sp>
      <p:sp>
        <p:nvSpPr>
          <p:cNvPr id="4" name="Datumsplatzhalter 3">
            <a:extLst>
              <a:ext uri="{FF2B5EF4-FFF2-40B4-BE49-F238E27FC236}">
                <a16:creationId xmlns:a16="http://schemas.microsoft.com/office/drawing/2014/main" id="{B1EF1C86-6A9C-D287-D381-5634A69BF1C8}"/>
              </a:ext>
            </a:extLst>
          </p:cNvPr>
          <p:cNvSpPr>
            <a:spLocks noGrp="1"/>
          </p:cNvSpPr>
          <p:nvPr>
            <p:ph type="dt" sz="half" idx="2"/>
          </p:nvPr>
        </p:nvSpPr>
        <p:spPr>
          <a:xfrm>
            <a:off x="1435394" y="6356350"/>
            <a:ext cx="2743200" cy="365125"/>
          </a:xfrm>
          <a:prstGeom prst="rect">
            <a:avLst/>
          </a:prstGeom>
        </p:spPr>
        <p:txBody>
          <a:bodyPr vert="horz" lIns="0" tIns="45720" rIns="91440" bIns="45720" rtlCol="0" anchor="ctr"/>
          <a:lstStyle>
            <a:lvl1pPr algn="l">
              <a:defRPr lang="de-DE" sz="1200">
                <a:solidFill>
                  <a:schemeClr val="tx1">
                    <a:tint val="75000"/>
                  </a:schemeClr>
                </a:solidFill>
              </a:defRPr>
            </a:lvl1pPr>
          </a:lstStyle>
          <a:p>
            <a:pPr rtl="0"/>
            <a:endParaRPr lang="de-DE" dirty="0"/>
          </a:p>
        </p:txBody>
      </p:sp>
      <p:sp>
        <p:nvSpPr>
          <p:cNvPr id="5" name="Fußzeilenplatzhalter 4">
            <a:extLst>
              <a:ext uri="{FF2B5EF4-FFF2-40B4-BE49-F238E27FC236}">
                <a16:creationId xmlns:a16="http://schemas.microsoft.com/office/drawing/2014/main" id="{621B8477-3F24-EDCB-C8AC-84336363918B}"/>
              </a:ext>
            </a:extLst>
          </p:cNvPr>
          <p:cNvSpPr>
            <a:spLocks noGrp="1"/>
          </p:cNvSpPr>
          <p:nvPr>
            <p:ph type="ftr" sz="quarter" idx="3"/>
          </p:nvPr>
        </p:nvSpPr>
        <p:spPr>
          <a:xfrm>
            <a:off x="7238999" y="6356350"/>
            <a:ext cx="4114800" cy="365125"/>
          </a:xfrm>
          <a:prstGeom prst="rect">
            <a:avLst/>
          </a:prstGeom>
        </p:spPr>
        <p:txBody>
          <a:bodyPr vert="horz" lIns="91440" tIns="45720" rIns="0" bIns="45720" rtlCol="0" anchor="ctr"/>
          <a:lstStyle>
            <a:lvl1pPr algn="r">
              <a:defRPr lang="de-DE" sz="1200">
                <a:solidFill>
                  <a:schemeClr val="tx1">
                    <a:tint val="75000"/>
                  </a:schemeClr>
                </a:solidFill>
              </a:defRPr>
            </a:lvl1pPr>
          </a:lstStyle>
          <a:p>
            <a:fld id="{6985BAF6-5576-4430-920A-16F7BA2E91BF}" type="slidenum">
              <a:rPr lang="de-DE" smtClean="0"/>
              <a:pPr/>
              <a:t>‹#›</a:t>
            </a:fld>
            <a:endParaRPr lang="de-DE" dirty="0"/>
          </a:p>
        </p:txBody>
      </p:sp>
      <p:sp>
        <p:nvSpPr>
          <p:cNvPr id="7" name="Rectangle 6">
            <a:extLst>
              <a:ext uri="{FF2B5EF4-FFF2-40B4-BE49-F238E27FC236}">
                <a16:creationId xmlns:a16="http://schemas.microsoft.com/office/drawing/2014/main" id="{0F0A6C52-EB96-CA13-7D0E-DC1436E844C6}"/>
              </a:ext>
            </a:extLst>
          </p:cNvPr>
          <p:cNvSpPr/>
          <p:nvPr userDrawn="1"/>
        </p:nvSpPr>
        <p:spPr>
          <a:xfrm>
            <a:off x="11572875" y="123825"/>
            <a:ext cx="409575" cy="504825"/>
          </a:xfrm>
          <a:prstGeom prst="rect">
            <a:avLst/>
          </a:prstGeom>
          <a:blipFill dpi="0" rotWithShape="1">
            <a:blip r:embed="rId17"/>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99713800"/>
      </p:ext>
    </p:extLst>
  </p:cSld>
  <p:clrMap bg1="lt1" tx1="dk1" bg2="lt2" tx2="dk2" accent1="accent1" accent2="accent2" accent3="accent3" accent4="accent4" accent5="accent5" accent6="accent6" hlink="hlink" folHlink="folHlink"/>
  <p:sldLayoutIdLst>
    <p:sldLayoutId id="2147483708" r:id="rId1"/>
    <p:sldLayoutId id="2147483717" r:id="rId2"/>
    <p:sldLayoutId id="2147483728" r:id="rId3"/>
    <p:sldLayoutId id="2147483729" r:id="rId4"/>
    <p:sldLayoutId id="2147483710" r:id="rId5"/>
    <p:sldLayoutId id="2147483727" r:id="rId6"/>
    <p:sldLayoutId id="2147483701" r:id="rId7"/>
    <p:sldLayoutId id="2147483721" r:id="rId8"/>
    <p:sldLayoutId id="2147483720" r:id="rId9"/>
    <p:sldLayoutId id="2147483730" r:id="rId10"/>
    <p:sldLayoutId id="2147483722" r:id="rId11"/>
    <p:sldLayoutId id="2147483698" r:id="rId12"/>
    <p:sldLayoutId id="2147483732" r:id="rId13"/>
    <p:sldLayoutId id="2147483702" r:id="rId14"/>
    <p:sldLayoutId id="2147483703" r:id="rId15"/>
  </p:sldLayoutIdLst>
  <p:hf sldNum="0" hdr="0" dt="0"/>
  <p:txStyles>
    <p:titleStyle>
      <a:lvl1pPr algn="l" defTabSz="914400" rtl="0" eaLnBrk="1" latinLnBrk="0" hangingPunct="1">
        <a:lnSpc>
          <a:spcPts val="4000"/>
        </a:lnSpc>
        <a:spcBef>
          <a:spcPct val="0"/>
        </a:spcBef>
        <a:buNone/>
        <a:defRPr lang="de-DE" sz="4000" kern="1200">
          <a:solidFill>
            <a:srgbClr val="A4E98F"/>
          </a:solidFill>
          <a:latin typeface="Helvetica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de-DE" sz="2800" kern="1200">
          <a:solidFill>
            <a:srgbClr val="FFFFCC"/>
          </a:solidFill>
          <a:latin typeface="Arial Black" panose="020B0A04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de-DE" sz="2400" kern="1200">
          <a:solidFill>
            <a:srgbClr val="FFFFCC"/>
          </a:solidFill>
          <a:latin typeface="Futur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de-DE" sz="2000" kern="1200">
          <a:solidFill>
            <a:srgbClr val="FFFFCC"/>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de-DE" sz="1800" kern="1200">
          <a:solidFill>
            <a:srgbClr val="FFFFCC"/>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de-DE" sz="1800" kern="1200">
          <a:solidFill>
            <a:srgbClr val="FFFFCC"/>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de-DE"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de-DE"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de-DE"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de-DE" sz="1800" kern="1200">
          <a:solidFill>
            <a:schemeClr val="tx1"/>
          </a:solidFill>
          <a:latin typeface="+mn-lt"/>
          <a:ea typeface="+mn-ea"/>
          <a:cs typeface="+mn-cs"/>
        </a:defRPr>
      </a:lvl9pPr>
    </p:bodyStyle>
    <p:otherStyle>
      <a:defPPr>
        <a:defRPr lang="de-DE"/>
      </a:defPPr>
      <a:lvl1pPr marL="0" algn="l" defTabSz="914400" rtl="0" eaLnBrk="1" latinLnBrk="0" hangingPunct="1">
        <a:defRPr lang="de-DE" sz="1800" kern="1200">
          <a:solidFill>
            <a:schemeClr val="tx1"/>
          </a:solidFill>
          <a:latin typeface="+mn-lt"/>
          <a:ea typeface="+mn-ea"/>
          <a:cs typeface="+mn-cs"/>
        </a:defRPr>
      </a:lvl1pPr>
      <a:lvl2pPr marL="457200" algn="l" defTabSz="914400" rtl="0" eaLnBrk="1" latinLnBrk="0" hangingPunct="1">
        <a:defRPr lang="de-DE" sz="1800" kern="1200">
          <a:solidFill>
            <a:schemeClr val="tx1"/>
          </a:solidFill>
          <a:latin typeface="+mn-lt"/>
          <a:ea typeface="+mn-ea"/>
          <a:cs typeface="+mn-cs"/>
        </a:defRPr>
      </a:lvl2pPr>
      <a:lvl3pPr marL="914400" algn="l" defTabSz="914400" rtl="0" eaLnBrk="1" latinLnBrk="0" hangingPunct="1">
        <a:defRPr lang="de-DE" sz="1800" kern="1200">
          <a:solidFill>
            <a:schemeClr val="tx1"/>
          </a:solidFill>
          <a:latin typeface="+mn-lt"/>
          <a:ea typeface="+mn-ea"/>
          <a:cs typeface="+mn-cs"/>
        </a:defRPr>
      </a:lvl3pPr>
      <a:lvl4pPr marL="1371600" algn="l" defTabSz="914400" rtl="0" eaLnBrk="1" latinLnBrk="0" hangingPunct="1">
        <a:defRPr lang="de-DE" sz="1800" kern="1200">
          <a:solidFill>
            <a:schemeClr val="tx1"/>
          </a:solidFill>
          <a:latin typeface="+mn-lt"/>
          <a:ea typeface="+mn-ea"/>
          <a:cs typeface="+mn-cs"/>
        </a:defRPr>
      </a:lvl4pPr>
      <a:lvl5pPr marL="1828800" algn="l" defTabSz="914400" rtl="0" eaLnBrk="1" latinLnBrk="0" hangingPunct="1">
        <a:defRPr lang="de-DE" sz="1800" kern="1200">
          <a:solidFill>
            <a:schemeClr val="tx1"/>
          </a:solidFill>
          <a:latin typeface="+mn-lt"/>
          <a:ea typeface="+mn-ea"/>
          <a:cs typeface="+mn-cs"/>
        </a:defRPr>
      </a:lvl5pPr>
      <a:lvl6pPr marL="2286000" algn="l" defTabSz="914400" rtl="0" eaLnBrk="1" latinLnBrk="0" hangingPunct="1">
        <a:defRPr lang="de-DE" sz="1800" kern="1200">
          <a:solidFill>
            <a:schemeClr val="tx1"/>
          </a:solidFill>
          <a:latin typeface="+mn-lt"/>
          <a:ea typeface="+mn-ea"/>
          <a:cs typeface="+mn-cs"/>
        </a:defRPr>
      </a:lvl6pPr>
      <a:lvl7pPr marL="2743200" algn="l" defTabSz="914400" rtl="0" eaLnBrk="1" latinLnBrk="0" hangingPunct="1">
        <a:defRPr lang="de-DE" sz="1800" kern="1200">
          <a:solidFill>
            <a:schemeClr val="tx1"/>
          </a:solidFill>
          <a:latin typeface="+mn-lt"/>
          <a:ea typeface="+mn-ea"/>
          <a:cs typeface="+mn-cs"/>
        </a:defRPr>
      </a:lvl7pPr>
      <a:lvl8pPr marL="3200400" algn="l" defTabSz="914400" rtl="0" eaLnBrk="1" latinLnBrk="0" hangingPunct="1">
        <a:defRPr lang="de-DE" sz="1800" kern="1200">
          <a:solidFill>
            <a:schemeClr val="tx1"/>
          </a:solidFill>
          <a:latin typeface="+mn-lt"/>
          <a:ea typeface="+mn-ea"/>
          <a:cs typeface="+mn-cs"/>
        </a:defRPr>
      </a:lvl8pPr>
      <a:lvl9pPr marL="3657600" algn="l" defTabSz="914400" rtl="0" eaLnBrk="1" latinLnBrk="0" hangingPunct="1">
        <a:defRPr lang="de-DE"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www.linkedin.com/in/ACoAAAAs6S0BvUp9lfBbE8YALLkE5o5Lx4xdy1g" TargetMode="External"/><Relationship Id="rId2" Type="http://schemas.openxmlformats.org/officeDocument/2006/relationships/hyperlink" Target="https://colossal.com/" TargetMode="Externa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hyperlink" Target="https://www.linkedin.com/in/ACoAAABFTKwBCEl_uFeLn7MpAFyZU87Bglt3I3U"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xprize.org/prizes/carbon/articles/co2-based-products-of-the-future" TargetMode="External"/><Relationship Id="rId2" Type="http://schemas.openxmlformats.org/officeDocument/2006/relationships/hyperlink" Target="https://www.xprize.org/prizes/feedthenextbillion/articles/xprize-feed-the-next-billion-advisory-board" TargetMode="Externa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hyperlink" Target="https://su.org/about/faculty/kaila-colbin/" TargetMode="External"/><Relationship Id="rId3" Type="http://schemas.openxmlformats.org/officeDocument/2006/relationships/hyperlink" Target="https://su.org/about/faculty/ramez-naam/" TargetMode="External"/><Relationship Id="rId7" Type="http://schemas.openxmlformats.org/officeDocument/2006/relationships/hyperlink" Target="https://su.org/about/faculty/sylvia-earle/" TargetMode="External"/><Relationship Id="rId12" Type="http://schemas.openxmlformats.org/officeDocument/2006/relationships/image" Target="../media/image38.png"/><Relationship Id="rId2" Type="http://schemas.openxmlformats.org/officeDocument/2006/relationships/hyperlink" Target="https://www.su.org/blog/singularity-university-and-the-environment-global-grand-challenge" TargetMode="External"/><Relationship Id="rId1" Type="http://schemas.openxmlformats.org/officeDocument/2006/relationships/slideLayout" Target="../slideLayouts/slideLayout12.xml"/><Relationship Id="rId6" Type="http://schemas.openxmlformats.org/officeDocument/2006/relationships/hyperlink" Target="https://singularityhub.com/2018/07/09/big-tech-should-take-the-lead-on-climate-change-heres-why/#sm.000ox758d19e3dfhvd42fi256odi8" TargetMode="External"/><Relationship Id="rId11" Type="http://schemas.openxmlformats.org/officeDocument/2006/relationships/hyperlink" Target="https://www.olalabs.com/dimensions-of-electricity" TargetMode="External"/><Relationship Id="rId5" Type="http://schemas.openxmlformats.org/officeDocument/2006/relationships/hyperlink" Target="https://su.org/about/faculty/owen-gaffney/" TargetMode="External"/><Relationship Id="rId10" Type="http://schemas.openxmlformats.org/officeDocument/2006/relationships/hyperlink" Target="https://sucanada.org/about/faculty/jane-kearns/" TargetMode="External"/><Relationship Id="rId4" Type="http://schemas.openxmlformats.org/officeDocument/2006/relationships/hyperlink" Target="https://su.org/about/faculty/jonathan-knowles/" TargetMode="External"/><Relationship Id="rId9" Type="http://schemas.openxmlformats.org/officeDocument/2006/relationships/hyperlink" Target="https://su.org/about/faculty/andrew-skotzko/"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s://stories.starbucks.com/stories/2021/starbucks-greener-stores-accelerate-global-movement-towards-a-more-sustainable-future/?utm_source=twitter&amp;utm_medium=social&amp;utm_campaign=50thanniversary&amp;utm_term=post&amp;utm_content=stories-social" TargetMode="Externa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hyperlink" Target="https://www.theguardian.com/environment/2021/aug/17/mallorca-marine-reserve-boosts-wildlife-as-well-as-business-report-finds" TargetMode="External"/><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A9968B-2619-4F71-AB00-4C493E120805}"/>
              </a:ext>
            </a:extLst>
          </p:cNvPr>
          <p:cNvSpPr>
            <a:spLocks noGrp="1"/>
          </p:cNvSpPr>
          <p:nvPr>
            <p:ph type="title"/>
          </p:nvPr>
        </p:nvSpPr>
        <p:spPr>
          <a:xfrm>
            <a:off x="1280160" y="96345"/>
            <a:ext cx="9463561" cy="1572657"/>
          </a:xfrm>
        </p:spPr>
        <p:txBody>
          <a:bodyPr rtlCol="0" anchor="ctr">
            <a:normAutofit/>
          </a:bodyPr>
          <a:lstStyle>
            <a:defPPr>
              <a:defRPr lang="de-DE"/>
            </a:defPPr>
          </a:lstStyle>
          <a:p>
            <a:pPr algn="ctr" rtl="0"/>
            <a:r>
              <a:rPr lang="de-DE" sz="4400" b="1" dirty="0">
                <a:solidFill>
                  <a:schemeClr val="bg1"/>
                </a:solidFill>
                <a:latin typeface="Arial" panose="020B0604020202020204" pitchFamily="34" charset="0"/>
                <a:cs typeface="Arial" panose="020B0604020202020204" pitchFamily="34" charset="0"/>
              </a:rPr>
              <a:t>Nachhaltigkeit -</a:t>
            </a:r>
            <a:br>
              <a:rPr lang="de-DE" sz="4400" dirty="0">
                <a:solidFill>
                  <a:schemeClr val="bg1"/>
                </a:solidFill>
                <a:latin typeface="Arial" panose="020B0604020202020204" pitchFamily="34" charset="0"/>
                <a:cs typeface="Arial" panose="020B0604020202020204" pitchFamily="34" charset="0"/>
              </a:rPr>
            </a:br>
            <a:r>
              <a:rPr lang="de-DE" sz="4400" b="1" dirty="0">
                <a:solidFill>
                  <a:schemeClr val="bg1"/>
                </a:solidFill>
                <a:latin typeface="Arial" panose="020B0604020202020204" pitchFamily="34" charset="0"/>
                <a:cs typeface="Arial" panose="020B0604020202020204" pitchFamily="34" charset="0"/>
              </a:rPr>
              <a:t>Chancen</a:t>
            </a:r>
            <a:endParaRPr lang="de-DE" sz="3200" dirty="0">
              <a:solidFill>
                <a:schemeClr val="bg1"/>
              </a:solidFill>
              <a:latin typeface="Helvetica Bold"/>
            </a:endParaRPr>
          </a:p>
        </p:txBody>
      </p:sp>
      <p:pic>
        <p:nvPicPr>
          <p:cNvPr id="4" name="Picture 3" descr="A sun shining through clouds&#10;&#10;Description automatically generated">
            <a:extLst>
              <a:ext uri="{FF2B5EF4-FFF2-40B4-BE49-F238E27FC236}">
                <a16:creationId xmlns:a16="http://schemas.microsoft.com/office/drawing/2014/main" id="{5C513AA4-94C5-4A86-1636-D5B87C9933F2}"/>
              </a:ext>
            </a:extLst>
          </p:cNvPr>
          <p:cNvPicPr>
            <a:picLocks noChangeAspect="1"/>
          </p:cNvPicPr>
          <p:nvPr/>
        </p:nvPicPr>
        <p:blipFill>
          <a:blip r:embed="rId3"/>
          <a:srcRect t="16103" r="-1" b="27141"/>
          <a:stretch/>
        </p:blipFill>
        <p:spPr>
          <a:xfrm>
            <a:off x="1004953" y="2406809"/>
            <a:ext cx="10374152" cy="3208866"/>
          </a:xfrm>
          <a:prstGeom prst="rect">
            <a:avLst/>
          </a:prstGeom>
          <a:noFill/>
        </p:spPr>
      </p:pic>
      <p:pic>
        <p:nvPicPr>
          <p:cNvPr id="8" name="Picture 7" descr="A close-up of a logo&#10;&#10;Description automatically generated">
            <a:extLst>
              <a:ext uri="{FF2B5EF4-FFF2-40B4-BE49-F238E27FC236}">
                <a16:creationId xmlns:a16="http://schemas.microsoft.com/office/drawing/2014/main" id="{738AF82C-361C-A060-BEAE-D526832237A8}"/>
              </a:ext>
            </a:extLst>
          </p:cNvPr>
          <p:cNvPicPr>
            <a:picLocks noChangeAspect="1"/>
          </p:cNvPicPr>
          <p:nvPr/>
        </p:nvPicPr>
        <p:blipFill>
          <a:blip r:embed="rId4"/>
          <a:stretch>
            <a:fillRect/>
          </a:stretch>
        </p:blipFill>
        <p:spPr>
          <a:xfrm>
            <a:off x="10864245" y="96345"/>
            <a:ext cx="1228217" cy="677846"/>
          </a:xfrm>
          <a:prstGeom prst="rect">
            <a:avLst/>
          </a:prstGeom>
        </p:spPr>
      </p:pic>
      <p:sp>
        <p:nvSpPr>
          <p:cNvPr id="3" name="Untertitel 2">
            <a:extLst>
              <a:ext uri="{FF2B5EF4-FFF2-40B4-BE49-F238E27FC236}">
                <a16:creationId xmlns:a16="http://schemas.microsoft.com/office/drawing/2014/main" id="{CF5B2872-DC21-2A4D-284D-4FE5CD9ADC3F}"/>
              </a:ext>
            </a:extLst>
          </p:cNvPr>
          <p:cNvSpPr txBox="1">
            <a:spLocks/>
          </p:cNvSpPr>
          <p:nvPr/>
        </p:nvSpPr>
        <p:spPr>
          <a:xfrm>
            <a:off x="3552456" y="1799133"/>
            <a:ext cx="4561734" cy="477545"/>
          </a:xfrm>
          <a:prstGeom prst="rect">
            <a:avLst/>
          </a:prstGeom>
        </p:spPr>
        <p:txBody>
          <a:bodyPr vert="horz" lIns="0" tIns="0" rIns="0" bIns="0" rtlCol="0" anchor="ctr" anchorCtr="0">
            <a:normAutofit/>
          </a:bodyPr>
          <a:lstStyle>
            <a:defPPr>
              <a:defRPr lang="de-DE"/>
            </a:defPPr>
            <a:lvl1pPr marL="0" indent="0" algn="l" defTabSz="914400" rtl="0" eaLnBrk="1" latinLnBrk="0" hangingPunct="1">
              <a:lnSpc>
                <a:spcPct val="110000"/>
              </a:lnSpc>
              <a:spcBef>
                <a:spcPts val="1000"/>
              </a:spcBef>
              <a:buFont typeface="Arial" panose="020B0604020202020204" pitchFamily="34" charset="0"/>
              <a:buNone/>
              <a:defRPr lang="de-DE" sz="1800" kern="1200">
                <a:solidFill>
                  <a:schemeClr val="tx1"/>
                </a:solidFill>
                <a:latin typeface="Arial Black" panose="020B0A04020102020204" pitchFamily="34" charset="0"/>
                <a:ea typeface="+mn-ea"/>
                <a:cs typeface="+mn-cs"/>
              </a:defRPr>
            </a:lvl1pPr>
            <a:lvl2pPr marL="228600" indent="-228600" algn="l" defTabSz="914400" rtl="0" eaLnBrk="1" latinLnBrk="0" hangingPunct="1">
              <a:lnSpc>
                <a:spcPct val="100000"/>
              </a:lnSpc>
              <a:spcBef>
                <a:spcPts val="500"/>
              </a:spcBef>
              <a:buFont typeface="Arial" panose="020B0604020202020204" pitchFamily="34" charset="0"/>
              <a:buChar char="•"/>
              <a:defRPr lang="de-DE" sz="1600" kern="1200">
                <a:solidFill>
                  <a:schemeClr val="tx1"/>
                </a:solidFill>
                <a:latin typeface="Futura"/>
                <a:ea typeface="+mn-ea"/>
                <a:cs typeface="+mn-cs"/>
              </a:defRPr>
            </a:lvl2pPr>
            <a:lvl3pPr marL="457200" indent="-228600" algn="l" defTabSz="914400" rtl="0" eaLnBrk="1" latinLnBrk="0" hangingPunct="1">
              <a:lnSpc>
                <a:spcPct val="100000"/>
              </a:lnSpc>
              <a:spcBef>
                <a:spcPts val="500"/>
              </a:spcBef>
              <a:buFont typeface="Arial" panose="020B0604020202020204" pitchFamily="34" charset="0"/>
              <a:buChar char="•"/>
              <a:defRPr lang="de-DE" sz="1400" kern="1200">
                <a:solidFill>
                  <a:schemeClr val="tx1"/>
                </a:solidFill>
                <a:latin typeface="Avenir Next LT Pro" panose="020B0504020202020204" pitchFamily="34" charset="0"/>
                <a:ea typeface="+mn-ea"/>
                <a:cs typeface="+mn-cs"/>
              </a:defRPr>
            </a:lvl3pPr>
            <a:lvl4pPr marL="685800" indent="-228600" algn="l" defTabSz="914400" rtl="0" eaLnBrk="1" latinLnBrk="0" hangingPunct="1">
              <a:lnSpc>
                <a:spcPct val="100000"/>
              </a:lnSpc>
              <a:spcBef>
                <a:spcPts val="500"/>
              </a:spcBef>
              <a:buFont typeface="Arial" panose="020B0604020202020204" pitchFamily="34" charset="0"/>
              <a:buChar char="•"/>
              <a:defRPr lang="de-DE" sz="12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de-DE" sz="1400" kern="1200">
                <a:solidFill>
                  <a:srgbClr val="FFFFCC"/>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de-DE"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de-DE"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de-DE"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de-DE" sz="1800" kern="1200">
                <a:solidFill>
                  <a:schemeClr val="tx1"/>
                </a:solidFill>
                <a:latin typeface="+mn-lt"/>
                <a:ea typeface="+mn-ea"/>
                <a:cs typeface="+mn-cs"/>
              </a:defRPr>
            </a:lvl9pPr>
          </a:lstStyle>
          <a:p>
            <a:r>
              <a:rPr lang="de-DE" b="1" dirty="0">
                <a:solidFill>
                  <a:schemeClr val="bg1"/>
                </a:solidFill>
                <a:latin typeface="Arial" panose="020B0604020202020204" pitchFamily="34" charset="0"/>
                <a:cs typeface="Arial" panose="020B0604020202020204" pitchFamily="34" charset="0"/>
              </a:rPr>
              <a:t>Investitionsmöglichkeiten, Off-set, Ideen</a:t>
            </a:r>
            <a:endParaRPr lang="de-DE"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F85D2D3-8E79-7F3D-0A11-13A0F7CA2341}"/>
              </a:ext>
            </a:extLst>
          </p:cNvPr>
          <p:cNvSpPr txBox="1"/>
          <p:nvPr/>
        </p:nvSpPr>
        <p:spPr>
          <a:xfrm>
            <a:off x="9230709" y="6168816"/>
            <a:ext cx="2148396" cy="369332"/>
          </a:xfrm>
          <a:prstGeom prst="rect">
            <a:avLst/>
          </a:prstGeom>
          <a:noFill/>
        </p:spPr>
        <p:txBody>
          <a:bodyPr wrap="square" rtlCol="0">
            <a:spAutoFit/>
          </a:bodyPr>
          <a:lstStyle/>
          <a:p>
            <a:r>
              <a:rPr lang="de-DE" dirty="0">
                <a:solidFill>
                  <a:schemeClr val="bg1"/>
                </a:solidFill>
              </a:rPr>
              <a:t>© Petra Lohmeier</a:t>
            </a:r>
          </a:p>
        </p:txBody>
      </p:sp>
    </p:spTree>
    <p:extLst>
      <p:ext uri="{BB962C8B-B14F-4D97-AF65-F5344CB8AC3E}">
        <p14:creationId xmlns:p14="http://schemas.microsoft.com/office/powerpoint/2010/main" val="2955403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2CF542E-AD2E-4302-877F-693E1AA2A3A3}"/>
              </a:ext>
            </a:extLst>
          </p:cNvPr>
          <p:cNvPicPr>
            <a:picLocks noChangeAspect="1"/>
          </p:cNvPicPr>
          <p:nvPr/>
        </p:nvPicPr>
        <p:blipFill>
          <a:blip r:embed="rId2"/>
          <a:stretch>
            <a:fillRect/>
          </a:stretch>
        </p:blipFill>
        <p:spPr>
          <a:xfrm>
            <a:off x="838200" y="1062529"/>
            <a:ext cx="4886325" cy="1552575"/>
          </a:xfrm>
          <a:prstGeom prst="rect">
            <a:avLst/>
          </a:prstGeom>
        </p:spPr>
      </p:pic>
      <p:sp>
        <p:nvSpPr>
          <p:cNvPr id="2" name="Titel 1">
            <a:extLst>
              <a:ext uri="{FF2B5EF4-FFF2-40B4-BE49-F238E27FC236}">
                <a16:creationId xmlns:a16="http://schemas.microsoft.com/office/drawing/2014/main" id="{69C814B0-81A3-49AD-A2D3-F3B65F8E5C6A}"/>
              </a:ext>
            </a:extLst>
          </p:cNvPr>
          <p:cNvSpPr>
            <a:spLocks noGrp="1"/>
          </p:cNvSpPr>
          <p:nvPr>
            <p:ph type="title"/>
          </p:nvPr>
        </p:nvSpPr>
        <p:spPr>
          <a:xfrm>
            <a:off x="1332517" y="245257"/>
            <a:ext cx="5192803" cy="654224"/>
          </a:xfrm>
        </p:spPr>
        <p:txBody>
          <a:bodyPr/>
          <a:lstStyle/>
          <a:p>
            <a:pPr algn="ctr"/>
            <a:r>
              <a:rPr lang="de-DE" dirty="0"/>
              <a:t>Wieso? </a:t>
            </a:r>
          </a:p>
        </p:txBody>
      </p:sp>
      <p:pic>
        <p:nvPicPr>
          <p:cNvPr id="6" name="Grafik 5">
            <a:extLst>
              <a:ext uri="{FF2B5EF4-FFF2-40B4-BE49-F238E27FC236}">
                <a16:creationId xmlns:a16="http://schemas.microsoft.com/office/drawing/2014/main" id="{BF08326B-52C7-493E-85E0-49F82080CBEA}"/>
              </a:ext>
            </a:extLst>
          </p:cNvPr>
          <p:cNvPicPr>
            <a:picLocks noChangeAspect="1"/>
          </p:cNvPicPr>
          <p:nvPr/>
        </p:nvPicPr>
        <p:blipFill>
          <a:blip r:embed="rId3"/>
          <a:stretch>
            <a:fillRect/>
          </a:stretch>
        </p:blipFill>
        <p:spPr>
          <a:xfrm>
            <a:off x="8416863" y="3658230"/>
            <a:ext cx="3253848" cy="3008736"/>
          </a:xfrm>
          <a:prstGeom prst="rect">
            <a:avLst/>
          </a:prstGeom>
        </p:spPr>
      </p:pic>
      <p:sp>
        <p:nvSpPr>
          <p:cNvPr id="7" name="Textfeld 6">
            <a:extLst>
              <a:ext uri="{FF2B5EF4-FFF2-40B4-BE49-F238E27FC236}">
                <a16:creationId xmlns:a16="http://schemas.microsoft.com/office/drawing/2014/main" id="{543B7ED8-F157-423D-AA57-0E35D7876419}"/>
              </a:ext>
            </a:extLst>
          </p:cNvPr>
          <p:cNvSpPr txBox="1"/>
          <p:nvPr/>
        </p:nvSpPr>
        <p:spPr>
          <a:xfrm>
            <a:off x="6553525" y="4419235"/>
            <a:ext cx="1342909" cy="1200329"/>
          </a:xfrm>
          <a:prstGeom prst="rect">
            <a:avLst/>
          </a:prstGeom>
          <a:noFill/>
        </p:spPr>
        <p:txBody>
          <a:bodyPr wrap="square" rtlCol="0">
            <a:spAutoFit/>
          </a:bodyPr>
          <a:lstStyle/>
          <a:p>
            <a:r>
              <a:rPr lang="de-DE" dirty="0">
                <a:solidFill>
                  <a:schemeClr val="bg1"/>
                </a:solidFill>
              </a:rPr>
              <a:t>…und der Zug ist schon am Rollen…</a:t>
            </a:r>
          </a:p>
        </p:txBody>
      </p:sp>
      <p:pic>
        <p:nvPicPr>
          <p:cNvPr id="8" name="Grafik 7">
            <a:extLst>
              <a:ext uri="{FF2B5EF4-FFF2-40B4-BE49-F238E27FC236}">
                <a16:creationId xmlns:a16="http://schemas.microsoft.com/office/drawing/2014/main" id="{12CB4841-30A8-4AB6-B8C8-0277B9C65E72}"/>
              </a:ext>
            </a:extLst>
          </p:cNvPr>
          <p:cNvPicPr>
            <a:picLocks noChangeAspect="1"/>
          </p:cNvPicPr>
          <p:nvPr/>
        </p:nvPicPr>
        <p:blipFill>
          <a:blip r:embed="rId4"/>
          <a:stretch>
            <a:fillRect/>
          </a:stretch>
        </p:blipFill>
        <p:spPr>
          <a:xfrm>
            <a:off x="7562850" y="414338"/>
            <a:ext cx="1952625" cy="2552700"/>
          </a:xfrm>
          <a:prstGeom prst="rect">
            <a:avLst/>
          </a:prstGeom>
        </p:spPr>
      </p:pic>
      <p:sp>
        <p:nvSpPr>
          <p:cNvPr id="11" name="Textfeld 10">
            <a:extLst>
              <a:ext uri="{FF2B5EF4-FFF2-40B4-BE49-F238E27FC236}">
                <a16:creationId xmlns:a16="http://schemas.microsoft.com/office/drawing/2014/main" id="{0F5764C3-4E14-4ECF-9360-BC6DCCDA127C}"/>
              </a:ext>
            </a:extLst>
          </p:cNvPr>
          <p:cNvSpPr txBox="1"/>
          <p:nvPr/>
        </p:nvSpPr>
        <p:spPr>
          <a:xfrm>
            <a:off x="1032491" y="2884705"/>
            <a:ext cx="4252822" cy="3139321"/>
          </a:xfrm>
          <a:prstGeom prst="rect">
            <a:avLst/>
          </a:prstGeom>
          <a:noFill/>
        </p:spPr>
        <p:txBody>
          <a:bodyPr wrap="square" rtlCol="0">
            <a:spAutoFit/>
          </a:bodyPr>
          <a:lstStyle/>
          <a:p>
            <a:r>
              <a:rPr lang="de-DE" dirty="0">
                <a:solidFill>
                  <a:schemeClr val="bg1"/>
                </a:solidFill>
              </a:rPr>
              <a:t>Aber es gibt auch ein paar massive Chancen, denn was ist ein anderer Name für „Change“, oder „Veränderung“?</a:t>
            </a:r>
          </a:p>
          <a:p>
            <a:endParaRPr lang="de-DE" dirty="0"/>
          </a:p>
          <a:p>
            <a:endParaRPr lang="de-DE" dirty="0"/>
          </a:p>
          <a:p>
            <a:endParaRPr lang="de-DE" dirty="0"/>
          </a:p>
          <a:p>
            <a:endParaRPr lang="de-DE" dirty="0"/>
          </a:p>
          <a:p>
            <a:r>
              <a:rPr lang="de-DE" dirty="0">
                <a:solidFill>
                  <a:schemeClr val="bg1"/>
                </a:solidFill>
              </a:rPr>
              <a:t>Innovation…</a:t>
            </a:r>
          </a:p>
          <a:p>
            <a:endParaRPr lang="de-DE" dirty="0"/>
          </a:p>
          <a:p>
            <a:endParaRPr lang="de-DE" dirty="0"/>
          </a:p>
        </p:txBody>
      </p:sp>
      <p:pic>
        <p:nvPicPr>
          <p:cNvPr id="12" name="Grafik 11">
            <a:extLst>
              <a:ext uri="{FF2B5EF4-FFF2-40B4-BE49-F238E27FC236}">
                <a16:creationId xmlns:a16="http://schemas.microsoft.com/office/drawing/2014/main" id="{4D0277B8-0D7D-4DAF-BB45-48F2963FD33D}"/>
              </a:ext>
            </a:extLst>
          </p:cNvPr>
          <p:cNvPicPr>
            <a:picLocks noChangeAspect="1"/>
          </p:cNvPicPr>
          <p:nvPr/>
        </p:nvPicPr>
        <p:blipFill>
          <a:blip r:embed="rId5"/>
          <a:stretch>
            <a:fillRect/>
          </a:stretch>
        </p:blipFill>
        <p:spPr>
          <a:xfrm>
            <a:off x="2572477" y="4024823"/>
            <a:ext cx="3152048" cy="2134545"/>
          </a:xfrm>
          <a:prstGeom prst="rect">
            <a:avLst/>
          </a:prstGeom>
        </p:spPr>
      </p:pic>
      <p:cxnSp>
        <p:nvCxnSpPr>
          <p:cNvPr id="14" name="Gerade Verbindung mit Pfeil 13">
            <a:extLst>
              <a:ext uri="{FF2B5EF4-FFF2-40B4-BE49-F238E27FC236}">
                <a16:creationId xmlns:a16="http://schemas.microsoft.com/office/drawing/2014/main" id="{C937D0EC-7BB6-4D63-AA59-AC27720D5040}"/>
              </a:ext>
            </a:extLst>
          </p:cNvPr>
          <p:cNvCxnSpPr/>
          <p:nvPr/>
        </p:nvCxnSpPr>
        <p:spPr>
          <a:xfrm>
            <a:off x="6096000" y="1872597"/>
            <a:ext cx="13917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Verbinder: gewinkelt 15">
            <a:extLst>
              <a:ext uri="{FF2B5EF4-FFF2-40B4-BE49-F238E27FC236}">
                <a16:creationId xmlns:a16="http://schemas.microsoft.com/office/drawing/2014/main" id="{7AEDA269-D55B-47A3-9C1F-FD70E1B568FD}"/>
              </a:ext>
            </a:extLst>
          </p:cNvPr>
          <p:cNvCxnSpPr>
            <a:cxnSpLocks/>
            <a:stCxn id="8" idx="2"/>
          </p:cNvCxnSpPr>
          <p:nvPr/>
        </p:nvCxnSpPr>
        <p:spPr>
          <a:xfrm rot="5400000">
            <a:off x="6681260" y="1571095"/>
            <a:ext cx="461960" cy="325384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B5897F64-742C-42A2-85E4-021DD0922985}"/>
              </a:ext>
            </a:extLst>
          </p:cNvPr>
          <p:cNvCxnSpPr/>
          <p:nvPr/>
        </p:nvCxnSpPr>
        <p:spPr>
          <a:xfrm>
            <a:off x="1647645" y="4024823"/>
            <a:ext cx="0" cy="711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0EA8A396-3702-4B25-8183-F17B489216C9}"/>
              </a:ext>
            </a:extLst>
          </p:cNvPr>
          <p:cNvCxnSpPr/>
          <p:nvPr/>
        </p:nvCxnSpPr>
        <p:spPr>
          <a:xfrm>
            <a:off x="5952226" y="5019399"/>
            <a:ext cx="45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48DC79AA-ECCF-41BB-9283-B6FF8C9027C4}"/>
              </a:ext>
            </a:extLst>
          </p:cNvPr>
          <p:cNvCxnSpPr/>
          <p:nvPr/>
        </p:nvCxnSpPr>
        <p:spPr>
          <a:xfrm>
            <a:off x="7763774" y="5019399"/>
            <a:ext cx="3623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943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7C15E6-AD52-4BA9-BCB5-5F40EE26E19E}"/>
              </a:ext>
            </a:extLst>
          </p:cNvPr>
          <p:cNvSpPr>
            <a:spLocks noGrp="1"/>
          </p:cNvSpPr>
          <p:nvPr>
            <p:ph type="title"/>
          </p:nvPr>
        </p:nvSpPr>
        <p:spPr>
          <a:xfrm>
            <a:off x="517940" y="230482"/>
            <a:ext cx="10087699" cy="664937"/>
          </a:xfrm>
        </p:spPr>
        <p:txBody>
          <a:bodyPr/>
          <a:lstStyle/>
          <a:p>
            <a:pPr algn="ctr"/>
            <a:r>
              <a:rPr lang="de-DE" dirty="0"/>
              <a:t>Beispiel Energie</a:t>
            </a:r>
          </a:p>
        </p:txBody>
      </p:sp>
      <p:pic>
        <p:nvPicPr>
          <p:cNvPr id="4" name="Inhaltsplatzhalter 3">
            <a:extLst>
              <a:ext uri="{FF2B5EF4-FFF2-40B4-BE49-F238E27FC236}">
                <a16:creationId xmlns:a16="http://schemas.microsoft.com/office/drawing/2014/main" id="{33250E6B-A1E1-47EA-B5A9-1D66222E78EB}"/>
              </a:ext>
            </a:extLst>
          </p:cNvPr>
          <p:cNvPicPr>
            <a:picLocks noGrp="1" noChangeAspect="1"/>
          </p:cNvPicPr>
          <p:nvPr>
            <p:ph idx="1"/>
          </p:nvPr>
        </p:nvPicPr>
        <p:blipFill>
          <a:blip r:embed="rId2"/>
          <a:stretch>
            <a:fillRect/>
          </a:stretch>
        </p:blipFill>
        <p:spPr>
          <a:xfrm>
            <a:off x="802689" y="1350779"/>
            <a:ext cx="4640842" cy="4351338"/>
          </a:xfrm>
          <a:prstGeom prst="rect">
            <a:avLst/>
          </a:prstGeom>
        </p:spPr>
      </p:pic>
      <p:sp>
        <p:nvSpPr>
          <p:cNvPr id="5" name="Textfeld 4">
            <a:extLst>
              <a:ext uri="{FF2B5EF4-FFF2-40B4-BE49-F238E27FC236}">
                <a16:creationId xmlns:a16="http://schemas.microsoft.com/office/drawing/2014/main" id="{D813E62D-BBA3-4683-9A69-86E2981A7714}"/>
              </a:ext>
            </a:extLst>
          </p:cNvPr>
          <p:cNvSpPr txBox="1"/>
          <p:nvPr/>
        </p:nvSpPr>
        <p:spPr>
          <a:xfrm>
            <a:off x="5871783" y="1541289"/>
            <a:ext cx="5806069" cy="4401205"/>
          </a:xfrm>
          <a:prstGeom prst="rect">
            <a:avLst/>
          </a:prstGeom>
          <a:noFill/>
        </p:spPr>
        <p:txBody>
          <a:bodyPr wrap="square" rtlCol="0">
            <a:spAutoFit/>
          </a:bodyPr>
          <a:lstStyle/>
          <a:p>
            <a:pPr algn="just"/>
            <a:r>
              <a:rPr lang="de-DE" sz="1400" dirty="0">
                <a:solidFill>
                  <a:schemeClr val="bg1"/>
                </a:solidFill>
              </a:rPr>
              <a:t>Vor 30 Jahren wurden die Leute, die z.B. an Solar glaubten, belächelt. Experten schrieben in den Zeitungen, dass es noch mindestens 100 Jahre dauern würde, bis diese Technologie überhaupt möglich und rentabel würde.</a:t>
            </a:r>
          </a:p>
          <a:p>
            <a:pPr algn="just"/>
            <a:endParaRPr lang="de-DE" sz="1400" dirty="0">
              <a:solidFill>
                <a:schemeClr val="bg1"/>
              </a:solidFill>
            </a:endParaRPr>
          </a:p>
          <a:p>
            <a:pPr algn="just"/>
            <a:r>
              <a:rPr lang="de-DE" sz="1400" dirty="0">
                <a:solidFill>
                  <a:schemeClr val="bg1"/>
                </a:solidFill>
              </a:rPr>
              <a:t>Aber Technologie entwickelt sich exponentiell, während Menschen immer noch linear denken.</a:t>
            </a:r>
          </a:p>
          <a:p>
            <a:pPr algn="just"/>
            <a:endParaRPr lang="de-DE" sz="1400" dirty="0">
              <a:solidFill>
                <a:schemeClr val="bg1"/>
              </a:solidFill>
            </a:endParaRPr>
          </a:p>
          <a:p>
            <a:pPr algn="just"/>
            <a:r>
              <a:rPr lang="de-DE" sz="1400" dirty="0">
                <a:solidFill>
                  <a:schemeClr val="bg1"/>
                </a:solidFill>
              </a:rPr>
              <a:t>Der Vergleich von Solar und Öl heutzutage:</a:t>
            </a:r>
          </a:p>
          <a:p>
            <a:pPr algn="just"/>
            <a:endParaRPr lang="de-DE" sz="1400" dirty="0">
              <a:solidFill>
                <a:schemeClr val="bg1"/>
              </a:solidFill>
            </a:endParaRPr>
          </a:p>
          <a:p>
            <a:pPr algn="just"/>
            <a:r>
              <a:rPr lang="de-DE" sz="1400" dirty="0">
                <a:solidFill>
                  <a:schemeClr val="bg1"/>
                </a:solidFill>
              </a:rPr>
              <a:t>Für Öl braucht man Milliarden-teure Öl-</a:t>
            </a:r>
            <a:r>
              <a:rPr lang="de-DE" sz="1400" dirty="0" err="1">
                <a:solidFill>
                  <a:schemeClr val="bg1"/>
                </a:solidFill>
              </a:rPr>
              <a:t>Platformen</a:t>
            </a:r>
            <a:r>
              <a:rPr lang="de-DE" sz="1400" dirty="0">
                <a:solidFill>
                  <a:schemeClr val="bg1"/>
                </a:solidFill>
              </a:rPr>
              <a:t>, die öfters Menschenleben fordern, selbst wenn es keine Ölkatastrophen gibt, die ganze Industrien und Ökosysteme zerstören. Pipelines müssen gewartet werden, und Strafen gezahlt werden, wenn wieder etwas daneben geht.</a:t>
            </a:r>
          </a:p>
          <a:p>
            <a:pPr algn="just"/>
            <a:endParaRPr lang="de-DE" sz="1400" dirty="0">
              <a:solidFill>
                <a:schemeClr val="bg1"/>
              </a:solidFill>
            </a:endParaRPr>
          </a:p>
          <a:p>
            <a:pPr algn="just"/>
            <a:r>
              <a:rPr lang="de-DE" sz="1400" dirty="0">
                <a:solidFill>
                  <a:schemeClr val="bg1"/>
                </a:solidFill>
              </a:rPr>
              <a:t>Und Solar? Überspitzt gesagt, baut man die Anlage, und das war‘s dann. Man braucht nur noch ein paar Kabel, um sie ans Stromnetz anzuschließen, und die Sonne kommt gratis.</a:t>
            </a:r>
          </a:p>
          <a:p>
            <a:pPr algn="just"/>
            <a:endParaRPr lang="de-DE" sz="1400" dirty="0"/>
          </a:p>
        </p:txBody>
      </p:sp>
    </p:spTree>
    <p:extLst>
      <p:ext uri="{BB962C8B-B14F-4D97-AF65-F5344CB8AC3E}">
        <p14:creationId xmlns:p14="http://schemas.microsoft.com/office/powerpoint/2010/main" val="1368338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8BF8C2-3F55-46F2-9440-8563FA3792EF}"/>
              </a:ext>
            </a:extLst>
          </p:cNvPr>
          <p:cNvSpPr>
            <a:spLocks noGrp="1"/>
          </p:cNvSpPr>
          <p:nvPr>
            <p:ph type="title"/>
          </p:nvPr>
        </p:nvSpPr>
        <p:spPr>
          <a:xfrm>
            <a:off x="838200" y="425510"/>
            <a:ext cx="10515600" cy="1325563"/>
          </a:xfrm>
        </p:spPr>
        <p:txBody>
          <a:bodyPr/>
          <a:lstStyle/>
          <a:p>
            <a:pPr algn="ctr"/>
            <a:r>
              <a:rPr lang="de-DE" dirty="0" err="1"/>
              <a:t>Win-win</a:t>
            </a:r>
            <a:endParaRPr lang="de-DE" dirty="0"/>
          </a:p>
        </p:txBody>
      </p:sp>
      <p:sp>
        <p:nvSpPr>
          <p:cNvPr id="3" name="Inhaltsplatzhalter 2">
            <a:extLst>
              <a:ext uri="{FF2B5EF4-FFF2-40B4-BE49-F238E27FC236}">
                <a16:creationId xmlns:a16="http://schemas.microsoft.com/office/drawing/2014/main" id="{F7ED0DB1-8B97-4AD7-87D6-1934E3459B85}"/>
              </a:ext>
            </a:extLst>
          </p:cNvPr>
          <p:cNvSpPr>
            <a:spLocks noGrp="1"/>
          </p:cNvSpPr>
          <p:nvPr>
            <p:ph idx="1"/>
          </p:nvPr>
        </p:nvSpPr>
        <p:spPr/>
        <p:txBody>
          <a:bodyPr/>
          <a:lstStyle/>
          <a:p>
            <a:pPr marL="0" indent="0" algn="ctr">
              <a:buNone/>
            </a:pPr>
            <a:r>
              <a:rPr lang="de-DE" dirty="0">
                <a:solidFill>
                  <a:schemeClr val="bg1"/>
                </a:solidFill>
              </a:rPr>
              <a:t>Und es gibt noch ganz andere Möglichkeiten, </a:t>
            </a:r>
          </a:p>
          <a:p>
            <a:pPr marL="0" indent="0" algn="ctr">
              <a:buNone/>
            </a:pPr>
            <a:r>
              <a:rPr lang="de-DE" dirty="0">
                <a:solidFill>
                  <a:schemeClr val="bg1"/>
                </a:solidFill>
              </a:rPr>
              <a:t>denn plötzlich ist nicht nur das Geld, </a:t>
            </a:r>
          </a:p>
          <a:p>
            <a:pPr marL="0" indent="0" algn="ctr">
              <a:buNone/>
            </a:pPr>
            <a:r>
              <a:rPr lang="de-DE" dirty="0">
                <a:solidFill>
                  <a:schemeClr val="bg1"/>
                </a:solidFill>
              </a:rPr>
              <a:t>und das Interesse, </a:t>
            </a:r>
          </a:p>
          <a:p>
            <a:pPr marL="0" indent="0" algn="ctr">
              <a:buNone/>
            </a:pPr>
            <a:r>
              <a:rPr lang="de-DE" dirty="0">
                <a:solidFill>
                  <a:schemeClr val="bg1"/>
                </a:solidFill>
              </a:rPr>
              <a:t>sondern auch die Technologie vorhanden, </a:t>
            </a:r>
          </a:p>
          <a:p>
            <a:pPr marL="0" indent="0" algn="ctr">
              <a:buNone/>
            </a:pPr>
            <a:r>
              <a:rPr lang="de-DE" dirty="0">
                <a:solidFill>
                  <a:schemeClr val="bg1"/>
                </a:solidFill>
              </a:rPr>
              <a:t>um die vorhandenen Probleme zu lösen </a:t>
            </a:r>
          </a:p>
          <a:p>
            <a:pPr marL="0" indent="0" algn="ctr">
              <a:buNone/>
            </a:pPr>
            <a:r>
              <a:rPr lang="de-DE" dirty="0">
                <a:solidFill>
                  <a:schemeClr val="bg1"/>
                </a:solidFill>
              </a:rPr>
              <a:t>UND dabei einen Profit zu machen.</a:t>
            </a:r>
          </a:p>
          <a:p>
            <a:endParaRPr lang="de-DE" dirty="0"/>
          </a:p>
        </p:txBody>
      </p:sp>
    </p:spTree>
    <p:extLst>
      <p:ext uri="{BB962C8B-B14F-4D97-AF65-F5344CB8AC3E}">
        <p14:creationId xmlns:p14="http://schemas.microsoft.com/office/powerpoint/2010/main" val="3347740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07F41CBB-B10C-4F71-A04E-3941EDEE559A}"/>
              </a:ext>
            </a:extLst>
          </p:cNvPr>
          <p:cNvPicPr>
            <a:picLocks noChangeAspect="1"/>
          </p:cNvPicPr>
          <p:nvPr/>
        </p:nvPicPr>
        <p:blipFill>
          <a:blip r:embed="rId2"/>
          <a:stretch>
            <a:fillRect/>
          </a:stretch>
        </p:blipFill>
        <p:spPr>
          <a:xfrm rot="1385036">
            <a:off x="7777412" y="2601232"/>
            <a:ext cx="3605309" cy="2730887"/>
          </a:xfrm>
          <a:prstGeom prst="rect">
            <a:avLst/>
          </a:prstGeom>
        </p:spPr>
      </p:pic>
      <p:pic>
        <p:nvPicPr>
          <p:cNvPr id="8" name="Grafik 7">
            <a:extLst>
              <a:ext uri="{FF2B5EF4-FFF2-40B4-BE49-F238E27FC236}">
                <a16:creationId xmlns:a16="http://schemas.microsoft.com/office/drawing/2014/main" id="{7B58645D-C14D-4C69-893F-A3DF7BD93FE6}"/>
              </a:ext>
            </a:extLst>
          </p:cNvPr>
          <p:cNvPicPr>
            <a:picLocks noChangeAspect="1"/>
          </p:cNvPicPr>
          <p:nvPr/>
        </p:nvPicPr>
        <p:blipFill>
          <a:blip r:embed="rId3"/>
          <a:stretch>
            <a:fillRect/>
          </a:stretch>
        </p:blipFill>
        <p:spPr>
          <a:xfrm rot="1164798">
            <a:off x="3791986" y="1775630"/>
            <a:ext cx="3827626" cy="2934513"/>
          </a:xfrm>
          <a:prstGeom prst="rect">
            <a:avLst/>
          </a:prstGeom>
        </p:spPr>
      </p:pic>
      <p:sp>
        <p:nvSpPr>
          <p:cNvPr id="2" name="Titel 1">
            <a:extLst>
              <a:ext uri="{FF2B5EF4-FFF2-40B4-BE49-F238E27FC236}">
                <a16:creationId xmlns:a16="http://schemas.microsoft.com/office/drawing/2014/main" id="{6FB265A6-7361-40B9-A3D1-5B941089D66C}"/>
              </a:ext>
            </a:extLst>
          </p:cNvPr>
          <p:cNvSpPr>
            <a:spLocks noGrp="1"/>
          </p:cNvSpPr>
          <p:nvPr>
            <p:ph type="title"/>
          </p:nvPr>
        </p:nvSpPr>
        <p:spPr>
          <a:xfrm>
            <a:off x="890239" y="15545"/>
            <a:ext cx="10515600" cy="809052"/>
          </a:xfrm>
        </p:spPr>
        <p:txBody>
          <a:bodyPr/>
          <a:lstStyle/>
          <a:p>
            <a:pPr algn="ctr"/>
            <a:r>
              <a:rPr lang="de-DE" dirty="0"/>
              <a:t>Veganes Protein</a:t>
            </a:r>
          </a:p>
        </p:txBody>
      </p:sp>
      <p:pic>
        <p:nvPicPr>
          <p:cNvPr id="4" name="Inhaltsplatzhalter 3">
            <a:extLst>
              <a:ext uri="{FF2B5EF4-FFF2-40B4-BE49-F238E27FC236}">
                <a16:creationId xmlns:a16="http://schemas.microsoft.com/office/drawing/2014/main" id="{55ECC44F-F9F3-4B03-8B12-2944C40E92A0}"/>
              </a:ext>
            </a:extLst>
          </p:cNvPr>
          <p:cNvPicPr>
            <a:picLocks noGrp="1" noChangeAspect="1"/>
          </p:cNvPicPr>
          <p:nvPr>
            <p:ph idx="1"/>
          </p:nvPr>
        </p:nvPicPr>
        <p:blipFill>
          <a:blip r:embed="rId4"/>
          <a:stretch>
            <a:fillRect/>
          </a:stretch>
        </p:blipFill>
        <p:spPr>
          <a:xfrm rot="2007290">
            <a:off x="766687" y="750382"/>
            <a:ext cx="2618678" cy="2459238"/>
          </a:xfrm>
          <a:prstGeom prst="rect">
            <a:avLst/>
          </a:prstGeom>
        </p:spPr>
      </p:pic>
      <p:sp>
        <p:nvSpPr>
          <p:cNvPr id="5" name="Textfeld 4">
            <a:extLst>
              <a:ext uri="{FF2B5EF4-FFF2-40B4-BE49-F238E27FC236}">
                <a16:creationId xmlns:a16="http://schemas.microsoft.com/office/drawing/2014/main" id="{72AB4200-AD34-4B14-9038-B5BC23D9BFDA}"/>
              </a:ext>
            </a:extLst>
          </p:cNvPr>
          <p:cNvSpPr txBox="1"/>
          <p:nvPr/>
        </p:nvSpPr>
        <p:spPr>
          <a:xfrm>
            <a:off x="712840" y="5664491"/>
            <a:ext cx="9985918" cy="1077218"/>
          </a:xfrm>
          <a:prstGeom prst="rect">
            <a:avLst/>
          </a:prstGeom>
          <a:noFill/>
        </p:spPr>
        <p:txBody>
          <a:bodyPr wrap="square" rtlCol="0">
            <a:spAutoFit/>
          </a:bodyPr>
          <a:lstStyle/>
          <a:p>
            <a:r>
              <a:rPr lang="de-DE" sz="1600" dirty="0">
                <a:solidFill>
                  <a:schemeClr val="bg1"/>
                </a:solidFill>
              </a:rPr>
              <a:t>Business in veganem Protein, sei es Eier, Fleisch oder Fisch, ist massiv am boomen. Während manche Alternativen noch klar identifizierbar sind, sind manche Fleisch-Alternativen tatsächlich nicht mehr, oder fast nicht mehr von „richtigem“ Fleisch zu unterscheiden und sind mittlerweile auch gut verträglich.</a:t>
            </a:r>
          </a:p>
        </p:txBody>
      </p:sp>
      <p:pic>
        <p:nvPicPr>
          <p:cNvPr id="6" name="Grafik 5">
            <a:extLst>
              <a:ext uri="{FF2B5EF4-FFF2-40B4-BE49-F238E27FC236}">
                <a16:creationId xmlns:a16="http://schemas.microsoft.com/office/drawing/2014/main" id="{C1F3B558-D10C-42EA-B7CE-AB7F08D9CBAF}"/>
              </a:ext>
            </a:extLst>
          </p:cNvPr>
          <p:cNvPicPr>
            <a:picLocks noChangeAspect="1"/>
          </p:cNvPicPr>
          <p:nvPr/>
        </p:nvPicPr>
        <p:blipFill>
          <a:blip r:embed="rId5"/>
          <a:stretch>
            <a:fillRect/>
          </a:stretch>
        </p:blipFill>
        <p:spPr>
          <a:xfrm rot="20676919">
            <a:off x="6752598" y="1102085"/>
            <a:ext cx="3186209" cy="2486493"/>
          </a:xfrm>
          <a:prstGeom prst="rect">
            <a:avLst/>
          </a:prstGeom>
        </p:spPr>
      </p:pic>
      <p:pic>
        <p:nvPicPr>
          <p:cNvPr id="7" name="Grafik 6">
            <a:extLst>
              <a:ext uri="{FF2B5EF4-FFF2-40B4-BE49-F238E27FC236}">
                <a16:creationId xmlns:a16="http://schemas.microsoft.com/office/drawing/2014/main" id="{967AB8F5-F4CE-4BC8-8A8F-835AD27D1468}"/>
              </a:ext>
            </a:extLst>
          </p:cNvPr>
          <p:cNvPicPr>
            <a:picLocks noChangeAspect="1"/>
          </p:cNvPicPr>
          <p:nvPr/>
        </p:nvPicPr>
        <p:blipFill>
          <a:blip r:embed="rId6"/>
          <a:stretch>
            <a:fillRect/>
          </a:stretch>
        </p:blipFill>
        <p:spPr>
          <a:xfrm rot="20453930">
            <a:off x="961349" y="2400927"/>
            <a:ext cx="3335728" cy="2764452"/>
          </a:xfrm>
          <a:prstGeom prst="rect">
            <a:avLst/>
          </a:prstGeom>
        </p:spPr>
      </p:pic>
    </p:spTree>
    <p:extLst>
      <p:ext uri="{BB962C8B-B14F-4D97-AF65-F5344CB8AC3E}">
        <p14:creationId xmlns:p14="http://schemas.microsoft.com/office/powerpoint/2010/main" val="2254942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D491BCF5-06AA-428A-ACE4-D85C81C85262}"/>
              </a:ext>
            </a:extLst>
          </p:cNvPr>
          <p:cNvPicPr>
            <a:picLocks noChangeAspect="1"/>
          </p:cNvPicPr>
          <p:nvPr/>
        </p:nvPicPr>
        <p:blipFill>
          <a:blip r:embed="rId2"/>
          <a:stretch>
            <a:fillRect/>
          </a:stretch>
        </p:blipFill>
        <p:spPr>
          <a:xfrm>
            <a:off x="3872029" y="5310365"/>
            <a:ext cx="4066563" cy="1076916"/>
          </a:xfrm>
          <a:prstGeom prst="rect">
            <a:avLst/>
          </a:prstGeom>
        </p:spPr>
      </p:pic>
      <p:sp>
        <p:nvSpPr>
          <p:cNvPr id="2" name="Titel 1">
            <a:extLst>
              <a:ext uri="{FF2B5EF4-FFF2-40B4-BE49-F238E27FC236}">
                <a16:creationId xmlns:a16="http://schemas.microsoft.com/office/drawing/2014/main" id="{BCBC74BD-8C37-464B-A482-766EEA1C3D64}"/>
              </a:ext>
            </a:extLst>
          </p:cNvPr>
          <p:cNvSpPr>
            <a:spLocks noGrp="1"/>
          </p:cNvSpPr>
          <p:nvPr>
            <p:ph type="title"/>
          </p:nvPr>
        </p:nvSpPr>
        <p:spPr>
          <a:xfrm>
            <a:off x="1052150" y="80686"/>
            <a:ext cx="10087699" cy="792138"/>
          </a:xfrm>
        </p:spPr>
        <p:txBody>
          <a:bodyPr/>
          <a:lstStyle/>
          <a:p>
            <a:pPr algn="ctr"/>
            <a:r>
              <a:rPr lang="de-DE" dirty="0"/>
              <a:t>„Clean Meat“</a:t>
            </a:r>
          </a:p>
        </p:txBody>
      </p:sp>
      <p:sp>
        <p:nvSpPr>
          <p:cNvPr id="3" name="Inhaltsplatzhalter 2">
            <a:extLst>
              <a:ext uri="{FF2B5EF4-FFF2-40B4-BE49-F238E27FC236}">
                <a16:creationId xmlns:a16="http://schemas.microsoft.com/office/drawing/2014/main" id="{E65D97DE-5694-4855-B033-C4E99CDB0DC9}"/>
              </a:ext>
            </a:extLst>
          </p:cNvPr>
          <p:cNvSpPr>
            <a:spLocks noGrp="1"/>
          </p:cNvSpPr>
          <p:nvPr>
            <p:ph idx="1"/>
          </p:nvPr>
        </p:nvSpPr>
        <p:spPr>
          <a:xfrm>
            <a:off x="6070451" y="1066900"/>
            <a:ext cx="5969620" cy="4351338"/>
          </a:xfrm>
        </p:spPr>
        <p:txBody>
          <a:bodyPr>
            <a:normAutofit fontScale="55000" lnSpcReduction="20000"/>
          </a:bodyPr>
          <a:lstStyle/>
          <a:p>
            <a:pPr marL="0" indent="0">
              <a:buNone/>
            </a:pPr>
            <a:r>
              <a:rPr lang="de-DE" dirty="0">
                <a:solidFill>
                  <a:schemeClr val="bg1"/>
                </a:solidFill>
                <a:latin typeface="Arial" panose="020B0604020202020204" pitchFamily="34" charset="0"/>
                <a:cs typeface="Arial" panose="020B0604020202020204" pitchFamily="34" charset="0"/>
              </a:rPr>
              <a:t>Auch „clean </a:t>
            </a:r>
            <a:r>
              <a:rPr lang="de-DE" dirty="0" err="1">
                <a:solidFill>
                  <a:schemeClr val="bg1"/>
                </a:solidFill>
                <a:latin typeface="Arial" panose="020B0604020202020204" pitchFamily="34" charset="0"/>
                <a:cs typeface="Arial" panose="020B0604020202020204" pitchFamily="34" charset="0"/>
              </a:rPr>
              <a:t>meat</a:t>
            </a:r>
            <a:r>
              <a:rPr lang="de-DE" dirty="0">
                <a:solidFill>
                  <a:schemeClr val="bg1"/>
                </a:solidFill>
                <a:latin typeface="Arial" panose="020B0604020202020204" pitchFamily="34" charset="0"/>
                <a:cs typeface="Arial" panose="020B0604020202020204" pitchFamily="34" charset="0"/>
              </a:rPr>
              <a:t>“, i.e. „richtiges“ Fleisch, das im Reagenzglas wächst, ist schon voll in der Entwicklung.</a:t>
            </a:r>
          </a:p>
          <a:p>
            <a:pPr marL="0" indent="0">
              <a:buNone/>
            </a:pPr>
            <a:r>
              <a:rPr lang="de-DE" dirty="0">
                <a:solidFill>
                  <a:schemeClr val="bg1"/>
                </a:solidFill>
                <a:latin typeface="Arial" panose="020B0604020202020204" pitchFamily="34" charset="0"/>
                <a:cs typeface="Arial" panose="020B0604020202020204" pitchFamily="34" charset="0"/>
              </a:rPr>
              <a:t>Die Vorteile sind vielfältig:</a:t>
            </a:r>
          </a:p>
          <a:p>
            <a:pPr marL="285750" indent="-285750"/>
            <a:r>
              <a:rPr lang="de-DE" dirty="0">
                <a:solidFill>
                  <a:schemeClr val="bg1"/>
                </a:solidFill>
                <a:latin typeface="Arial" panose="020B0604020202020204" pitchFamily="34" charset="0"/>
                <a:cs typeface="Arial" panose="020B0604020202020204" pitchFamily="34" charset="0"/>
              </a:rPr>
              <a:t>Krankheitserreger (e.g. </a:t>
            </a:r>
            <a:r>
              <a:rPr lang="de-DE" dirty="0" err="1">
                <a:solidFill>
                  <a:schemeClr val="bg1"/>
                </a:solidFill>
                <a:latin typeface="Arial" panose="020B0604020202020204" pitchFamily="34" charset="0"/>
                <a:cs typeface="Arial" panose="020B0604020202020204" pitchFamily="34" charset="0"/>
              </a:rPr>
              <a:t>mad</a:t>
            </a:r>
            <a:r>
              <a:rPr lang="de-DE" dirty="0">
                <a:solidFill>
                  <a:schemeClr val="bg1"/>
                </a:solidFill>
                <a:latin typeface="Arial" panose="020B0604020202020204" pitchFamily="34" charset="0"/>
                <a:cs typeface="Arial" panose="020B0604020202020204" pitchFamily="34" charset="0"/>
              </a:rPr>
              <a:t> </a:t>
            </a:r>
            <a:r>
              <a:rPr lang="de-DE" dirty="0" err="1">
                <a:solidFill>
                  <a:schemeClr val="bg1"/>
                </a:solidFill>
                <a:latin typeface="Arial" panose="020B0604020202020204" pitchFamily="34" charset="0"/>
                <a:cs typeface="Arial" panose="020B0604020202020204" pitchFamily="34" charset="0"/>
              </a:rPr>
              <a:t>cow</a:t>
            </a:r>
            <a:r>
              <a:rPr lang="de-DE" dirty="0">
                <a:solidFill>
                  <a:schemeClr val="bg1"/>
                </a:solidFill>
                <a:latin typeface="Arial" panose="020B0604020202020204" pitchFamily="34" charset="0"/>
                <a:cs typeface="Arial" panose="020B0604020202020204" pitchFamily="34" charset="0"/>
              </a:rPr>
              <a:t> </a:t>
            </a:r>
            <a:r>
              <a:rPr lang="de-DE" dirty="0" err="1">
                <a:solidFill>
                  <a:schemeClr val="bg1"/>
                </a:solidFill>
                <a:latin typeface="Arial" panose="020B0604020202020204" pitchFamily="34" charset="0"/>
                <a:cs typeface="Arial" panose="020B0604020202020204" pitchFamily="34" charset="0"/>
              </a:rPr>
              <a:t>disease</a:t>
            </a:r>
            <a:r>
              <a:rPr lang="de-DE" dirty="0">
                <a:solidFill>
                  <a:schemeClr val="bg1"/>
                </a:solidFill>
                <a:latin typeface="Arial" panose="020B0604020202020204" pitchFamily="34" charset="0"/>
                <a:cs typeface="Arial" panose="020B0604020202020204" pitchFamily="34" charset="0"/>
              </a:rPr>
              <a:t>) können praktisch ausgemerzt werden</a:t>
            </a:r>
          </a:p>
          <a:p>
            <a:pPr marL="285750" indent="-285750"/>
            <a:r>
              <a:rPr lang="de-DE" dirty="0">
                <a:solidFill>
                  <a:schemeClr val="bg1"/>
                </a:solidFill>
                <a:latin typeface="Arial" panose="020B0604020202020204" pitchFamily="34" charset="0"/>
                <a:cs typeface="Arial" panose="020B0604020202020204" pitchFamily="34" charset="0"/>
              </a:rPr>
              <a:t>Starke Reduzierung des Fettgehalts (was zur allgemeinen Verbesserung der Gesundheit der Bevölkerung und damit einer Reduzierung der Kosten für Krankenvorsorge führen kann)</a:t>
            </a:r>
          </a:p>
          <a:p>
            <a:pPr marL="285750" indent="-285750"/>
            <a:r>
              <a:rPr lang="de-DE" dirty="0">
                <a:solidFill>
                  <a:schemeClr val="bg1"/>
                </a:solidFill>
                <a:latin typeface="Arial" panose="020B0604020202020204" pitchFamily="34" charset="0"/>
                <a:cs typeface="Arial" panose="020B0604020202020204" pitchFamily="34" charset="0"/>
              </a:rPr>
              <a:t>Minimale oder keine Antibiotika bei der Tierhaltung wegen verbessertem Wohlbefinden (d.h. die Entwicklung resistenter Bakterien wird stark reduziert)</a:t>
            </a:r>
          </a:p>
          <a:p>
            <a:pPr marL="285750" indent="-285750"/>
            <a:r>
              <a:rPr lang="de-DE" dirty="0">
                <a:solidFill>
                  <a:schemeClr val="bg1"/>
                </a:solidFill>
                <a:latin typeface="Arial" panose="020B0604020202020204" pitchFamily="34" charset="0"/>
                <a:cs typeface="Arial" panose="020B0604020202020204" pitchFamily="34" charset="0"/>
              </a:rPr>
              <a:t>Reduzierung von CO2 Emissionen (Kuh „Emissionen“)</a:t>
            </a:r>
          </a:p>
          <a:p>
            <a:pPr marL="285750" indent="-285750"/>
            <a:r>
              <a:rPr lang="de-DE" dirty="0">
                <a:solidFill>
                  <a:schemeClr val="bg1"/>
                </a:solidFill>
                <a:latin typeface="Arial" panose="020B0604020202020204" pitchFamily="34" charset="0"/>
                <a:cs typeface="Arial" panose="020B0604020202020204" pitchFamily="34" charset="0"/>
              </a:rPr>
              <a:t>Auch bei „clean </a:t>
            </a:r>
            <a:r>
              <a:rPr lang="de-DE" dirty="0" err="1">
                <a:solidFill>
                  <a:schemeClr val="bg1"/>
                </a:solidFill>
                <a:latin typeface="Arial" panose="020B0604020202020204" pitchFamily="34" charset="0"/>
                <a:cs typeface="Arial" panose="020B0604020202020204" pitchFamily="34" charset="0"/>
              </a:rPr>
              <a:t>meat</a:t>
            </a:r>
            <a:r>
              <a:rPr lang="de-DE" dirty="0">
                <a:solidFill>
                  <a:schemeClr val="bg1"/>
                </a:solidFill>
                <a:latin typeface="Arial" panose="020B0604020202020204" pitchFamily="34" charset="0"/>
                <a:cs typeface="Arial" panose="020B0604020202020204" pitchFamily="34" charset="0"/>
              </a:rPr>
              <a:t>“ ist der Eingriff in das Wohlbefinden der Tiere minimal</a:t>
            </a:r>
          </a:p>
          <a:p>
            <a:pPr marL="285750" indent="-285750"/>
            <a:r>
              <a:rPr lang="de-DE" dirty="0">
                <a:solidFill>
                  <a:schemeClr val="bg1"/>
                </a:solidFill>
                <a:latin typeface="Arial" panose="020B0604020202020204" pitchFamily="34" charset="0"/>
                <a:cs typeface="Arial" panose="020B0604020202020204" pitchFamily="34" charset="0"/>
              </a:rPr>
              <a:t>Selbst wenn einem das Tierwohl egal ist – mit traditionellen Fleischproduktionsmethoden kann die wachsende Nachfrage im Mittelstand in Asien und Entwicklungsländern nicht gedeckt werden – mit effizienten Veganen/Clean Meat Alternativen im Endeffekt, wenn voll entwickelt, schon.</a:t>
            </a:r>
          </a:p>
          <a:p>
            <a:pPr marL="0" indent="0">
              <a:buNone/>
            </a:pPr>
            <a:endParaRPr lang="de-DE" dirty="0"/>
          </a:p>
        </p:txBody>
      </p:sp>
      <p:pic>
        <p:nvPicPr>
          <p:cNvPr id="4" name="Grafik 3">
            <a:extLst>
              <a:ext uri="{FF2B5EF4-FFF2-40B4-BE49-F238E27FC236}">
                <a16:creationId xmlns:a16="http://schemas.microsoft.com/office/drawing/2014/main" id="{BDDEE467-75BF-41DE-AB7F-3C4326C29762}"/>
              </a:ext>
            </a:extLst>
          </p:cNvPr>
          <p:cNvPicPr>
            <a:picLocks noChangeAspect="1"/>
          </p:cNvPicPr>
          <p:nvPr/>
        </p:nvPicPr>
        <p:blipFill>
          <a:blip r:embed="rId3"/>
          <a:stretch>
            <a:fillRect/>
          </a:stretch>
        </p:blipFill>
        <p:spPr>
          <a:xfrm rot="20509302">
            <a:off x="406823" y="329323"/>
            <a:ext cx="2434949" cy="2023608"/>
          </a:xfrm>
          <a:prstGeom prst="rect">
            <a:avLst/>
          </a:prstGeom>
        </p:spPr>
      </p:pic>
      <p:pic>
        <p:nvPicPr>
          <p:cNvPr id="5" name="Grafik 4">
            <a:extLst>
              <a:ext uri="{FF2B5EF4-FFF2-40B4-BE49-F238E27FC236}">
                <a16:creationId xmlns:a16="http://schemas.microsoft.com/office/drawing/2014/main" id="{81AB84C8-780B-41E7-B638-4C96C8FC23D7}"/>
              </a:ext>
            </a:extLst>
          </p:cNvPr>
          <p:cNvPicPr>
            <a:picLocks noChangeAspect="1"/>
          </p:cNvPicPr>
          <p:nvPr/>
        </p:nvPicPr>
        <p:blipFill>
          <a:blip r:embed="rId4"/>
          <a:stretch>
            <a:fillRect/>
          </a:stretch>
        </p:blipFill>
        <p:spPr>
          <a:xfrm rot="1059146">
            <a:off x="2843498" y="2001742"/>
            <a:ext cx="2903942" cy="2210464"/>
          </a:xfrm>
          <a:prstGeom prst="rect">
            <a:avLst/>
          </a:prstGeom>
        </p:spPr>
      </p:pic>
      <p:pic>
        <p:nvPicPr>
          <p:cNvPr id="6" name="Grafik 5">
            <a:extLst>
              <a:ext uri="{FF2B5EF4-FFF2-40B4-BE49-F238E27FC236}">
                <a16:creationId xmlns:a16="http://schemas.microsoft.com/office/drawing/2014/main" id="{405333CE-0C54-470D-AB65-83566095C3EF}"/>
              </a:ext>
            </a:extLst>
          </p:cNvPr>
          <p:cNvPicPr>
            <a:picLocks noChangeAspect="1"/>
          </p:cNvPicPr>
          <p:nvPr/>
        </p:nvPicPr>
        <p:blipFill>
          <a:blip r:embed="rId5"/>
          <a:stretch>
            <a:fillRect/>
          </a:stretch>
        </p:blipFill>
        <p:spPr>
          <a:xfrm>
            <a:off x="382584" y="4001294"/>
            <a:ext cx="3150141" cy="2443859"/>
          </a:xfrm>
          <a:prstGeom prst="rect">
            <a:avLst/>
          </a:prstGeom>
        </p:spPr>
      </p:pic>
    </p:spTree>
    <p:extLst>
      <p:ext uri="{BB962C8B-B14F-4D97-AF65-F5344CB8AC3E}">
        <p14:creationId xmlns:p14="http://schemas.microsoft.com/office/powerpoint/2010/main" val="1247188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57821F-BCCC-44E9-94E2-ADB3D910B229}"/>
              </a:ext>
            </a:extLst>
          </p:cNvPr>
          <p:cNvSpPr>
            <a:spLocks noGrp="1"/>
          </p:cNvSpPr>
          <p:nvPr>
            <p:ph type="title"/>
          </p:nvPr>
        </p:nvSpPr>
        <p:spPr>
          <a:xfrm>
            <a:off x="1046932" y="180773"/>
            <a:ext cx="10087699" cy="1280160"/>
          </a:xfrm>
        </p:spPr>
        <p:txBody>
          <a:bodyPr/>
          <a:lstStyle/>
          <a:p>
            <a:pPr algn="ctr"/>
            <a:r>
              <a:rPr lang="de-DE" dirty="0"/>
              <a:t>Nicht nur für Produzenten rentabel</a:t>
            </a:r>
          </a:p>
        </p:txBody>
      </p:sp>
      <p:pic>
        <p:nvPicPr>
          <p:cNvPr id="4" name="Inhaltsplatzhalter 3">
            <a:extLst>
              <a:ext uri="{FF2B5EF4-FFF2-40B4-BE49-F238E27FC236}">
                <a16:creationId xmlns:a16="http://schemas.microsoft.com/office/drawing/2014/main" id="{9875DE5D-82FF-46CE-B813-0CE589B0D4B0}"/>
              </a:ext>
            </a:extLst>
          </p:cNvPr>
          <p:cNvPicPr>
            <a:picLocks noGrp="1" noChangeAspect="1"/>
          </p:cNvPicPr>
          <p:nvPr>
            <p:ph idx="1"/>
          </p:nvPr>
        </p:nvPicPr>
        <p:blipFill>
          <a:blip r:embed="rId2"/>
          <a:stretch>
            <a:fillRect/>
          </a:stretch>
        </p:blipFill>
        <p:spPr>
          <a:xfrm rot="21344342">
            <a:off x="838200" y="1956788"/>
            <a:ext cx="5114925" cy="3895725"/>
          </a:xfrm>
          <a:prstGeom prst="rect">
            <a:avLst/>
          </a:prstGeom>
        </p:spPr>
      </p:pic>
      <p:pic>
        <p:nvPicPr>
          <p:cNvPr id="5" name="Grafik 4">
            <a:extLst>
              <a:ext uri="{FF2B5EF4-FFF2-40B4-BE49-F238E27FC236}">
                <a16:creationId xmlns:a16="http://schemas.microsoft.com/office/drawing/2014/main" id="{73B79FF6-93FE-4C8E-9BB8-935EEFBE5B39}"/>
              </a:ext>
            </a:extLst>
          </p:cNvPr>
          <p:cNvPicPr>
            <a:picLocks noChangeAspect="1"/>
          </p:cNvPicPr>
          <p:nvPr/>
        </p:nvPicPr>
        <p:blipFill>
          <a:blip r:embed="rId3"/>
          <a:stretch>
            <a:fillRect/>
          </a:stretch>
        </p:blipFill>
        <p:spPr>
          <a:xfrm rot="581331">
            <a:off x="6713035" y="2072127"/>
            <a:ext cx="4876800" cy="4057650"/>
          </a:xfrm>
          <a:prstGeom prst="rect">
            <a:avLst/>
          </a:prstGeom>
        </p:spPr>
      </p:pic>
    </p:spTree>
    <p:extLst>
      <p:ext uri="{BB962C8B-B14F-4D97-AF65-F5344CB8AC3E}">
        <p14:creationId xmlns:p14="http://schemas.microsoft.com/office/powerpoint/2010/main" val="3866091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FFA7B8-9713-40AF-934C-72E74A842AE1}"/>
              </a:ext>
            </a:extLst>
          </p:cNvPr>
          <p:cNvSpPr>
            <a:spLocks noGrp="1"/>
          </p:cNvSpPr>
          <p:nvPr>
            <p:ph type="title"/>
          </p:nvPr>
        </p:nvSpPr>
        <p:spPr>
          <a:xfrm>
            <a:off x="1163663" y="186431"/>
            <a:ext cx="10087699" cy="801654"/>
          </a:xfrm>
        </p:spPr>
        <p:txBody>
          <a:bodyPr/>
          <a:lstStyle/>
          <a:p>
            <a:pPr algn="ctr"/>
            <a:r>
              <a:rPr lang="de-DE" dirty="0"/>
              <a:t>Private </a:t>
            </a:r>
            <a:r>
              <a:rPr lang="de-DE" dirty="0" err="1"/>
              <a:t>Catalysten</a:t>
            </a:r>
            <a:endParaRPr lang="de-DE" dirty="0"/>
          </a:p>
        </p:txBody>
      </p:sp>
      <p:sp>
        <p:nvSpPr>
          <p:cNvPr id="3" name="Inhaltsplatzhalter 2">
            <a:extLst>
              <a:ext uri="{FF2B5EF4-FFF2-40B4-BE49-F238E27FC236}">
                <a16:creationId xmlns:a16="http://schemas.microsoft.com/office/drawing/2014/main" id="{70A7838F-4737-4BD8-99CE-487705449698}"/>
              </a:ext>
            </a:extLst>
          </p:cNvPr>
          <p:cNvSpPr>
            <a:spLocks noGrp="1"/>
          </p:cNvSpPr>
          <p:nvPr>
            <p:ph idx="1"/>
          </p:nvPr>
        </p:nvSpPr>
        <p:spPr>
          <a:xfrm>
            <a:off x="6207512" y="1450525"/>
            <a:ext cx="4767146" cy="4351338"/>
          </a:xfrm>
        </p:spPr>
        <p:txBody>
          <a:bodyPr>
            <a:noAutofit/>
          </a:bodyPr>
          <a:lstStyle/>
          <a:p>
            <a:pPr marL="0" indent="0">
              <a:lnSpc>
                <a:spcPct val="120000"/>
              </a:lnSpc>
              <a:buNone/>
            </a:pPr>
            <a:r>
              <a:rPr lang="de-DE" sz="1200" b="1" dirty="0">
                <a:solidFill>
                  <a:schemeClr val="bg1"/>
                </a:solidFill>
                <a:latin typeface="Arial" panose="020B0604020202020204" pitchFamily="34" charset="0"/>
                <a:cs typeface="Arial" panose="020B0604020202020204" pitchFamily="34" charset="0"/>
              </a:rPr>
              <a:t>Breakthrough Energy wurde 2015 von Bill Gates und einer Koalition privater Investoren gegründet, die über die Auswirkungen des beschleunigten Klimawandels besorgt sind, und unterstützt die Innovationen, die die Welt zu Netto-Null-Emissionen führen werden.</a:t>
            </a:r>
          </a:p>
          <a:p>
            <a:pPr marL="0" indent="0">
              <a:lnSpc>
                <a:spcPct val="120000"/>
              </a:lnSpc>
              <a:buNone/>
            </a:pPr>
            <a:endParaRPr lang="de-DE" sz="1200" b="1" dirty="0">
              <a:solidFill>
                <a:schemeClr val="bg1"/>
              </a:solidFill>
              <a:latin typeface="Arial" panose="020B0604020202020204" pitchFamily="34" charset="0"/>
              <a:cs typeface="Arial" panose="020B0604020202020204" pitchFamily="34" charset="0"/>
            </a:endParaRPr>
          </a:p>
          <a:p>
            <a:pPr marL="0" indent="0">
              <a:lnSpc>
                <a:spcPct val="120000"/>
              </a:lnSpc>
              <a:buNone/>
            </a:pPr>
            <a:r>
              <a:rPr lang="de-DE" sz="1200" b="1" dirty="0">
                <a:solidFill>
                  <a:schemeClr val="bg1"/>
                </a:solidFill>
                <a:latin typeface="Arial" panose="020B0604020202020204" pitchFamily="34" charset="0"/>
                <a:cs typeface="Arial" panose="020B0604020202020204" pitchFamily="34" charset="0"/>
              </a:rPr>
              <a:t>Das </a:t>
            </a:r>
            <a:r>
              <a:rPr lang="de-DE" sz="1200" b="1" dirty="0" err="1">
                <a:solidFill>
                  <a:schemeClr val="bg1"/>
                </a:solidFill>
                <a:latin typeface="Arial" panose="020B0604020202020204" pitchFamily="34" charset="0"/>
                <a:cs typeface="Arial" panose="020B0604020202020204" pitchFamily="34" charset="0"/>
              </a:rPr>
              <a:t>Catalyst</a:t>
            </a:r>
            <a:r>
              <a:rPr lang="de-DE" sz="1200" b="1" dirty="0">
                <a:solidFill>
                  <a:schemeClr val="bg1"/>
                </a:solidFill>
                <a:latin typeface="Arial" panose="020B0604020202020204" pitchFamily="34" charset="0"/>
                <a:cs typeface="Arial" panose="020B0604020202020204" pitchFamily="34" charset="0"/>
              </a:rPr>
              <a:t> Programm wird sich zunächst auf vier entscheidende Technologien für die Dekarbonisierung konzentrieren: </a:t>
            </a:r>
          </a:p>
          <a:p>
            <a:pPr>
              <a:lnSpc>
                <a:spcPct val="120000"/>
              </a:lnSpc>
            </a:pPr>
            <a:r>
              <a:rPr lang="de-DE" sz="1200" b="1" dirty="0">
                <a:solidFill>
                  <a:schemeClr val="bg1"/>
                </a:solidFill>
                <a:latin typeface="Arial" panose="020B0604020202020204" pitchFamily="34" charset="0"/>
                <a:cs typeface="Arial" panose="020B0604020202020204" pitchFamily="34" charset="0"/>
              </a:rPr>
              <a:t>Direkte Luftabscheidung (DAC)</a:t>
            </a:r>
          </a:p>
          <a:p>
            <a:pPr>
              <a:lnSpc>
                <a:spcPct val="120000"/>
              </a:lnSpc>
            </a:pPr>
            <a:r>
              <a:rPr lang="de-DE" sz="1200" b="1" dirty="0">
                <a:solidFill>
                  <a:schemeClr val="bg1"/>
                </a:solidFill>
                <a:latin typeface="Arial" panose="020B0604020202020204" pitchFamily="34" charset="0"/>
                <a:cs typeface="Arial" panose="020B0604020202020204" pitchFamily="34" charset="0"/>
              </a:rPr>
              <a:t>Grüner Wasserstoff</a:t>
            </a:r>
          </a:p>
          <a:p>
            <a:pPr>
              <a:lnSpc>
                <a:spcPct val="120000"/>
              </a:lnSpc>
            </a:pPr>
            <a:r>
              <a:rPr lang="de-DE" sz="1200" b="1" dirty="0">
                <a:solidFill>
                  <a:schemeClr val="bg1"/>
                </a:solidFill>
                <a:latin typeface="Arial" panose="020B0604020202020204" pitchFamily="34" charset="0"/>
                <a:cs typeface="Arial" panose="020B0604020202020204" pitchFamily="34" charset="0"/>
              </a:rPr>
              <a:t>Langfristige Energiespeicherung (LDS)</a:t>
            </a:r>
          </a:p>
          <a:p>
            <a:pPr>
              <a:lnSpc>
                <a:spcPct val="120000"/>
              </a:lnSpc>
            </a:pPr>
            <a:r>
              <a:rPr lang="de-DE" sz="1200" b="1" dirty="0">
                <a:solidFill>
                  <a:schemeClr val="bg1"/>
                </a:solidFill>
                <a:latin typeface="Arial" panose="020B0604020202020204" pitchFamily="34" charset="0"/>
                <a:cs typeface="Arial" panose="020B0604020202020204" pitchFamily="34" charset="0"/>
              </a:rPr>
              <a:t>Nachhaltiger Flugkraftstoff (SAF)</a:t>
            </a:r>
          </a:p>
          <a:p>
            <a:pPr marL="0" indent="0" algn="just">
              <a:lnSpc>
                <a:spcPct val="120000"/>
              </a:lnSpc>
              <a:buNone/>
            </a:pPr>
            <a:r>
              <a:rPr lang="de-DE" sz="1200" b="1" dirty="0">
                <a:solidFill>
                  <a:schemeClr val="bg1"/>
                </a:solidFill>
                <a:latin typeface="Arial" panose="020B0604020202020204" pitchFamily="34" charset="0"/>
                <a:cs typeface="Arial" panose="020B0604020202020204" pitchFamily="34" charset="0"/>
              </a:rPr>
              <a:t>Diese sauberen Innovationen haben ihr Potenzial bereits in kleinem Maßstab unter Beweis gestellt, aber im Moment sind die Fristen für den Übergang zum kommerziellen Maßstab noch viel zu lang. Sie befinden sich an einem kritischen Punkt, an dem ein Kapitalzufluss sie viel schneller in lebensfähige kommerzielle Produkte verwandeln kann.</a:t>
            </a:r>
          </a:p>
        </p:txBody>
      </p:sp>
      <p:pic>
        <p:nvPicPr>
          <p:cNvPr id="4" name="Grafik 3">
            <a:extLst>
              <a:ext uri="{FF2B5EF4-FFF2-40B4-BE49-F238E27FC236}">
                <a16:creationId xmlns:a16="http://schemas.microsoft.com/office/drawing/2014/main" id="{57AEBC46-5C0E-42CC-9C73-FEF7B3F50303}"/>
              </a:ext>
            </a:extLst>
          </p:cNvPr>
          <p:cNvPicPr>
            <a:picLocks noChangeAspect="1"/>
          </p:cNvPicPr>
          <p:nvPr/>
        </p:nvPicPr>
        <p:blipFill>
          <a:blip r:embed="rId2"/>
          <a:stretch>
            <a:fillRect/>
          </a:stretch>
        </p:blipFill>
        <p:spPr>
          <a:xfrm>
            <a:off x="965143" y="1244542"/>
            <a:ext cx="3938831" cy="5118410"/>
          </a:xfrm>
          <a:prstGeom prst="rect">
            <a:avLst/>
          </a:prstGeom>
        </p:spPr>
      </p:pic>
    </p:spTree>
    <p:extLst>
      <p:ext uri="{BB962C8B-B14F-4D97-AF65-F5344CB8AC3E}">
        <p14:creationId xmlns:p14="http://schemas.microsoft.com/office/powerpoint/2010/main" val="2743724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D6C647-71F1-4125-AFF5-2B320E16A359}"/>
              </a:ext>
            </a:extLst>
          </p:cNvPr>
          <p:cNvSpPr>
            <a:spLocks noGrp="1"/>
          </p:cNvSpPr>
          <p:nvPr>
            <p:ph type="title"/>
          </p:nvPr>
        </p:nvSpPr>
        <p:spPr>
          <a:xfrm>
            <a:off x="746056" y="159008"/>
            <a:ext cx="7490978" cy="888885"/>
          </a:xfrm>
        </p:spPr>
        <p:txBody>
          <a:bodyPr/>
          <a:lstStyle/>
          <a:p>
            <a:r>
              <a:rPr lang="de-DE" dirty="0"/>
              <a:t>Elektrisch und Autonom</a:t>
            </a:r>
          </a:p>
        </p:txBody>
      </p:sp>
      <p:sp>
        <p:nvSpPr>
          <p:cNvPr id="3" name="Inhaltsplatzhalter 2">
            <a:extLst>
              <a:ext uri="{FF2B5EF4-FFF2-40B4-BE49-F238E27FC236}">
                <a16:creationId xmlns:a16="http://schemas.microsoft.com/office/drawing/2014/main" id="{F7DC63E6-CD82-4168-8AEE-820A8478AB3D}"/>
              </a:ext>
            </a:extLst>
          </p:cNvPr>
          <p:cNvSpPr>
            <a:spLocks noGrp="1"/>
          </p:cNvSpPr>
          <p:nvPr>
            <p:ph idx="1"/>
          </p:nvPr>
        </p:nvSpPr>
        <p:spPr>
          <a:xfrm>
            <a:off x="8237034" y="1564996"/>
            <a:ext cx="3116766" cy="2270158"/>
          </a:xfrm>
        </p:spPr>
        <p:txBody>
          <a:bodyPr>
            <a:normAutofit/>
          </a:bodyPr>
          <a:lstStyle/>
          <a:p>
            <a:r>
              <a:rPr lang="de-DE" sz="2000" dirty="0">
                <a:solidFill>
                  <a:schemeClr val="bg1"/>
                </a:solidFill>
                <a:latin typeface="Arial" panose="020B0604020202020204" pitchFamily="34" charset="0"/>
                <a:cs typeface="Arial" panose="020B0604020202020204" pitchFamily="34" charset="0"/>
              </a:rPr>
              <a:t>Umweltfreundlich</a:t>
            </a:r>
          </a:p>
          <a:p>
            <a:r>
              <a:rPr lang="de-DE" sz="2000" dirty="0">
                <a:solidFill>
                  <a:schemeClr val="bg1"/>
                </a:solidFill>
                <a:latin typeface="Arial" panose="020B0604020202020204" pitchFamily="34" charset="0"/>
                <a:cs typeface="Arial" panose="020B0604020202020204" pitchFamily="34" charset="0"/>
              </a:rPr>
              <a:t>Kostensparend</a:t>
            </a:r>
          </a:p>
          <a:p>
            <a:r>
              <a:rPr lang="de-DE" sz="2000" dirty="0">
                <a:solidFill>
                  <a:schemeClr val="bg1"/>
                </a:solidFill>
                <a:latin typeface="Arial" panose="020B0604020202020204" pitchFamily="34" charset="0"/>
                <a:cs typeface="Arial" panose="020B0604020202020204" pitchFamily="34" charset="0"/>
              </a:rPr>
              <a:t>Kann auch in Gegenden eingesetzt werden, wo es für menschliche Piloten nicht sicher ist</a:t>
            </a:r>
          </a:p>
        </p:txBody>
      </p:sp>
      <p:pic>
        <p:nvPicPr>
          <p:cNvPr id="4" name="Grafik 3">
            <a:extLst>
              <a:ext uri="{FF2B5EF4-FFF2-40B4-BE49-F238E27FC236}">
                <a16:creationId xmlns:a16="http://schemas.microsoft.com/office/drawing/2014/main" id="{BE3CA0D9-96B6-4AE9-8DF7-A777CFAD750C}"/>
              </a:ext>
            </a:extLst>
          </p:cNvPr>
          <p:cNvPicPr>
            <a:picLocks noChangeAspect="1"/>
          </p:cNvPicPr>
          <p:nvPr/>
        </p:nvPicPr>
        <p:blipFill>
          <a:blip r:embed="rId2"/>
          <a:stretch>
            <a:fillRect/>
          </a:stretch>
        </p:blipFill>
        <p:spPr>
          <a:xfrm>
            <a:off x="609601" y="1453918"/>
            <a:ext cx="7227616" cy="4800631"/>
          </a:xfrm>
          <a:prstGeom prst="rect">
            <a:avLst/>
          </a:prstGeom>
        </p:spPr>
      </p:pic>
    </p:spTree>
    <p:extLst>
      <p:ext uri="{BB962C8B-B14F-4D97-AF65-F5344CB8AC3E}">
        <p14:creationId xmlns:p14="http://schemas.microsoft.com/office/powerpoint/2010/main" val="3373666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601F8-E454-4FAE-A86A-73976BE965F7}"/>
              </a:ext>
            </a:extLst>
          </p:cNvPr>
          <p:cNvSpPr>
            <a:spLocks noGrp="1"/>
          </p:cNvSpPr>
          <p:nvPr>
            <p:ph type="title"/>
          </p:nvPr>
        </p:nvSpPr>
        <p:spPr>
          <a:xfrm>
            <a:off x="933930" y="116297"/>
            <a:ext cx="10087699" cy="1280160"/>
          </a:xfrm>
        </p:spPr>
        <p:txBody>
          <a:bodyPr/>
          <a:lstStyle/>
          <a:p>
            <a:pPr algn="ctr"/>
            <a:r>
              <a:rPr lang="de-DE" dirty="0"/>
              <a:t>Ersatz für Fleisch Nebenprodukte</a:t>
            </a:r>
          </a:p>
        </p:txBody>
      </p:sp>
      <p:pic>
        <p:nvPicPr>
          <p:cNvPr id="4" name="Inhaltsplatzhalter 3">
            <a:extLst>
              <a:ext uri="{FF2B5EF4-FFF2-40B4-BE49-F238E27FC236}">
                <a16:creationId xmlns:a16="http://schemas.microsoft.com/office/drawing/2014/main" id="{F1B55A7D-01FE-43EC-AC3D-2ACC1B0AD21D}"/>
              </a:ext>
            </a:extLst>
          </p:cNvPr>
          <p:cNvPicPr>
            <a:picLocks noGrp="1" noChangeAspect="1"/>
          </p:cNvPicPr>
          <p:nvPr>
            <p:ph idx="1"/>
          </p:nvPr>
        </p:nvPicPr>
        <p:blipFill>
          <a:blip r:embed="rId2"/>
          <a:stretch>
            <a:fillRect/>
          </a:stretch>
        </p:blipFill>
        <p:spPr>
          <a:xfrm>
            <a:off x="523019" y="1840494"/>
            <a:ext cx="4663386" cy="4351338"/>
          </a:xfrm>
          <a:prstGeom prst="rect">
            <a:avLst/>
          </a:prstGeom>
        </p:spPr>
      </p:pic>
      <p:pic>
        <p:nvPicPr>
          <p:cNvPr id="5" name="Grafik 4">
            <a:extLst>
              <a:ext uri="{FF2B5EF4-FFF2-40B4-BE49-F238E27FC236}">
                <a16:creationId xmlns:a16="http://schemas.microsoft.com/office/drawing/2014/main" id="{1FDD2CDA-1465-4738-9A3C-5E77A045FEE7}"/>
              </a:ext>
            </a:extLst>
          </p:cNvPr>
          <p:cNvPicPr>
            <a:picLocks noChangeAspect="1"/>
          </p:cNvPicPr>
          <p:nvPr/>
        </p:nvPicPr>
        <p:blipFill>
          <a:blip r:embed="rId3"/>
          <a:stretch>
            <a:fillRect/>
          </a:stretch>
        </p:blipFill>
        <p:spPr>
          <a:xfrm>
            <a:off x="6096000" y="1965286"/>
            <a:ext cx="5512428" cy="4226546"/>
          </a:xfrm>
          <a:prstGeom prst="rect">
            <a:avLst/>
          </a:prstGeom>
        </p:spPr>
      </p:pic>
    </p:spTree>
    <p:extLst>
      <p:ext uri="{BB962C8B-B14F-4D97-AF65-F5344CB8AC3E}">
        <p14:creationId xmlns:p14="http://schemas.microsoft.com/office/powerpoint/2010/main" val="1832947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4F61A-DB8F-462E-8C19-E2490D0059F9}"/>
              </a:ext>
            </a:extLst>
          </p:cNvPr>
          <p:cNvSpPr>
            <a:spLocks noGrp="1"/>
          </p:cNvSpPr>
          <p:nvPr>
            <p:ph type="title"/>
          </p:nvPr>
        </p:nvSpPr>
        <p:spPr>
          <a:xfrm>
            <a:off x="1193399" y="0"/>
            <a:ext cx="10087699" cy="1280160"/>
          </a:xfrm>
        </p:spPr>
        <p:txBody>
          <a:bodyPr/>
          <a:lstStyle/>
          <a:p>
            <a:pPr algn="ctr"/>
            <a:r>
              <a:rPr lang="de-DE" dirty="0"/>
              <a:t>Schon existierende zuliefernde Industrien</a:t>
            </a:r>
          </a:p>
        </p:txBody>
      </p:sp>
      <p:pic>
        <p:nvPicPr>
          <p:cNvPr id="4" name="Inhaltsplatzhalter 3">
            <a:extLst>
              <a:ext uri="{FF2B5EF4-FFF2-40B4-BE49-F238E27FC236}">
                <a16:creationId xmlns:a16="http://schemas.microsoft.com/office/drawing/2014/main" id="{B1DF71A1-5B7D-4708-9A58-1F2D1DEC7C55}"/>
              </a:ext>
            </a:extLst>
          </p:cNvPr>
          <p:cNvPicPr>
            <a:picLocks noGrp="1" noChangeAspect="1"/>
          </p:cNvPicPr>
          <p:nvPr>
            <p:ph idx="1"/>
          </p:nvPr>
        </p:nvPicPr>
        <p:blipFill>
          <a:blip r:embed="rId2"/>
          <a:stretch>
            <a:fillRect/>
          </a:stretch>
        </p:blipFill>
        <p:spPr>
          <a:xfrm>
            <a:off x="3665499" y="1806130"/>
            <a:ext cx="5143500" cy="4286250"/>
          </a:xfrm>
          <a:prstGeom prst="rect">
            <a:avLst/>
          </a:prstGeom>
        </p:spPr>
      </p:pic>
    </p:spTree>
    <p:extLst>
      <p:ext uri="{BB962C8B-B14F-4D97-AF65-F5344CB8AC3E}">
        <p14:creationId xmlns:p14="http://schemas.microsoft.com/office/powerpoint/2010/main" val="45775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C746E-023D-F6CA-456C-C4A31D903737}"/>
              </a:ext>
            </a:extLst>
          </p:cNvPr>
          <p:cNvSpPr>
            <a:spLocks noGrp="1"/>
          </p:cNvSpPr>
          <p:nvPr>
            <p:ph type="ctrTitle"/>
          </p:nvPr>
        </p:nvSpPr>
        <p:spPr>
          <a:xfrm>
            <a:off x="1505652" y="822352"/>
            <a:ext cx="9553557" cy="1852046"/>
          </a:xfrm>
        </p:spPr>
        <p:txBody>
          <a:bodyPr/>
          <a:lstStyle/>
          <a:p>
            <a:pPr algn="ctr">
              <a:lnSpc>
                <a:spcPts val="4300"/>
              </a:lnSpc>
            </a:pPr>
            <a:r>
              <a:rPr lang="en-US" sz="2000" dirty="0"/>
              <a:t>Wie </a:t>
            </a:r>
            <a:r>
              <a:rPr lang="en-US" sz="2000" dirty="0" err="1"/>
              <a:t>findet</a:t>
            </a:r>
            <a:r>
              <a:rPr lang="en-US" sz="2000" dirty="0"/>
              <a:t> man </a:t>
            </a:r>
            <a:r>
              <a:rPr lang="en-US" sz="2000" dirty="0" err="1"/>
              <a:t>dieSE</a:t>
            </a:r>
            <a:r>
              <a:rPr lang="en-US" sz="2000" dirty="0"/>
              <a:t> win-win Situation</a:t>
            </a:r>
            <a:br>
              <a:rPr lang="en-US" sz="2000" dirty="0"/>
            </a:br>
            <a:r>
              <a:rPr lang="en-US" sz="2000" dirty="0" err="1"/>
              <a:t>zwischen</a:t>
            </a:r>
            <a:r>
              <a:rPr lang="en-US" sz="2000" dirty="0"/>
              <a:t> Mensch und </a:t>
            </a:r>
            <a:r>
              <a:rPr lang="en-US" sz="2000" dirty="0" err="1"/>
              <a:t>Natur</a:t>
            </a:r>
            <a:r>
              <a:rPr lang="en-US" sz="2000" dirty="0"/>
              <a:t>, die </a:t>
            </a:r>
            <a:r>
              <a:rPr lang="en-US" sz="2000" dirty="0" err="1"/>
              <a:t>auch</a:t>
            </a:r>
            <a:r>
              <a:rPr lang="en-US" sz="2000" dirty="0"/>
              <a:t> Profit </a:t>
            </a:r>
            <a:r>
              <a:rPr lang="en-US" sz="2000" dirty="0" err="1"/>
              <a:t>bringen</a:t>
            </a:r>
            <a:r>
              <a:rPr lang="en-US" sz="2000" dirty="0"/>
              <a:t>?</a:t>
            </a:r>
            <a:br>
              <a:rPr lang="en-US" sz="2000" dirty="0"/>
            </a:br>
            <a:br>
              <a:rPr lang="en-US" sz="2000" dirty="0"/>
            </a:br>
            <a:r>
              <a:rPr lang="en-US" sz="2000" cap="none" dirty="0" err="1">
                <a:latin typeface="Arial" panose="020B0604020202020204" pitchFamily="34" charset="0"/>
                <a:cs typeface="Arial" panose="020B0604020202020204" pitchFamily="34" charset="0"/>
              </a:rPr>
              <a:t>Nicht</a:t>
            </a:r>
            <a:r>
              <a:rPr lang="en-US" sz="2000" cap="none" dirty="0">
                <a:latin typeface="Arial" panose="020B0604020202020204" pitchFamily="34" charset="0"/>
                <a:cs typeface="Arial" panose="020B0604020202020204" pitchFamily="34" charset="0"/>
              </a:rPr>
              <a:t>, </a:t>
            </a:r>
            <a:r>
              <a:rPr lang="en-US" sz="2000" cap="none" dirty="0" err="1">
                <a:latin typeface="Arial" panose="020B0604020202020204" pitchFamily="34" charset="0"/>
                <a:cs typeface="Arial" panose="020B0604020202020204" pitchFamily="34" charset="0"/>
              </a:rPr>
              <a:t>wenn</a:t>
            </a:r>
            <a:r>
              <a:rPr lang="en-US" sz="2000" cap="none" dirty="0">
                <a:latin typeface="Arial" panose="020B0604020202020204" pitchFamily="34" charset="0"/>
                <a:cs typeface="Arial" panose="020B0604020202020204" pitchFamily="34" charset="0"/>
              </a:rPr>
              <a:t> man </a:t>
            </a:r>
            <a:r>
              <a:rPr lang="en-US" sz="2000" cap="none" dirty="0" err="1">
                <a:latin typeface="Arial" panose="020B0604020202020204" pitchFamily="34" charset="0"/>
                <a:cs typeface="Arial" panose="020B0604020202020204" pitchFamily="34" charset="0"/>
              </a:rPr>
              <a:t>glaubt</a:t>
            </a:r>
            <a:r>
              <a:rPr lang="en-US" sz="2000" cap="none" dirty="0">
                <a:latin typeface="Arial" panose="020B0604020202020204" pitchFamily="34" charset="0"/>
                <a:cs typeface="Arial" panose="020B0604020202020204" pitchFamily="34" charset="0"/>
              </a:rPr>
              <a:t>, </a:t>
            </a:r>
            <a:r>
              <a:rPr lang="en-US" sz="2000" cap="none" dirty="0" err="1">
                <a:latin typeface="Arial" panose="020B0604020202020204" pitchFamily="34" charset="0"/>
                <a:cs typeface="Arial" panose="020B0604020202020204" pitchFamily="34" charset="0"/>
              </a:rPr>
              <a:t>dass</a:t>
            </a:r>
            <a:r>
              <a:rPr lang="en-US" sz="2000" cap="none" dirty="0">
                <a:latin typeface="Arial" panose="020B0604020202020204" pitchFamily="34" charset="0"/>
                <a:cs typeface="Arial" panose="020B0604020202020204" pitchFamily="34" charset="0"/>
              </a:rPr>
              <a:t> es </a:t>
            </a:r>
            <a:r>
              <a:rPr lang="en-US" sz="2000" cap="none" dirty="0" err="1">
                <a:latin typeface="Arial" panose="020B0604020202020204" pitchFamily="34" charset="0"/>
                <a:cs typeface="Arial" panose="020B0604020202020204" pitchFamily="34" charset="0"/>
              </a:rPr>
              <a:t>sie</a:t>
            </a:r>
            <a:r>
              <a:rPr lang="en-US" sz="2000" cap="none" dirty="0">
                <a:latin typeface="Arial" panose="020B0604020202020204" pitchFamily="34" charset="0"/>
                <a:cs typeface="Arial" panose="020B0604020202020204" pitchFamily="34" charset="0"/>
              </a:rPr>
              <a:t> </a:t>
            </a:r>
            <a:r>
              <a:rPr lang="en-US" sz="2000" cap="none" dirty="0" err="1">
                <a:latin typeface="Arial" panose="020B0604020202020204" pitchFamily="34" charset="0"/>
                <a:cs typeface="Arial" panose="020B0604020202020204" pitchFamily="34" charset="0"/>
              </a:rPr>
              <a:t>nicht</a:t>
            </a:r>
            <a:r>
              <a:rPr lang="en-US" sz="2000" cap="none" dirty="0">
                <a:latin typeface="Arial" panose="020B0604020202020204" pitchFamily="34" charset="0"/>
                <a:cs typeface="Arial" panose="020B0604020202020204" pitchFamily="34" charset="0"/>
              </a:rPr>
              <a:t> </a:t>
            </a:r>
            <a:r>
              <a:rPr lang="en-US" sz="2000" cap="none" dirty="0" err="1">
                <a:latin typeface="Arial" panose="020B0604020202020204" pitchFamily="34" charset="0"/>
                <a:cs typeface="Arial" panose="020B0604020202020204" pitchFamily="34" charset="0"/>
              </a:rPr>
              <a:t>gibt</a:t>
            </a:r>
            <a:r>
              <a:rPr lang="en-US" sz="2000" cap="none" dirty="0">
                <a:latin typeface="Arial" panose="020B0604020202020204" pitchFamily="34" charset="0"/>
                <a:cs typeface="Arial" panose="020B0604020202020204" pitchFamily="34" charset="0"/>
              </a:rPr>
              <a:t>,</a:t>
            </a:r>
            <a:br>
              <a:rPr lang="en-US" sz="2000" cap="none" dirty="0">
                <a:latin typeface="Arial" panose="020B0604020202020204" pitchFamily="34" charset="0"/>
                <a:cs typeface="Arial" panose="020B0604020202020204" pitchFamily="34" charset="0"/>
              </a:rPr>
            </a:br>
            <a:r>
              <a:rPr lang="en-US" sz="2000" cap="none" dirty="0" err="1">
                <a:latin typeface="Arial" panose="020B0604020202020204" pitchFamily="34" charset="0"/>
                <a:cs typeface="Arial" panose="020B0604020202020204" pitchFamily="34" charset="0"/>
              </a:rPr>
              <a:t>oder</a:t>
            </a:r>
            <a:r>
              <a:rPr lang="en-US" sz="2000" cap="none" dirty="0">
                <a:latin typeface="Arial" panose="020B0604020202020204" pitchFamily="34" charset="0"/>
                <a:cs typeface="Arial" panose="020B0604020202020204" pitchFamily="34" charset="0"/>
              </a:rPr>
              <a:t> </a:t>
            </a:r>
            <a:r>
              <a:rPr lang="en-US" sz="2000" cap="none" dirty="0" err="1">
                <a:latin typeface="Arial" panose="020B0604020202020204" pitchFamily="34" charset="0"/>
                <a:cs typeface="Arial" panose="020B0604020202020204" pitchFamily="34" charset="0"/>
              </a:rPr>
              <a:t>wenn</a:t>
            </a:r>
            <a:r>
              <a:rPr lang="en-US" sz="2000" cap="none" dirty="0">
                <a:latin typeface="Arial" panose="020B0604020202020204" pitchFamily="34" charset="0"/>
                <a:cs typeface="Arial" panose="020B0604020202020204" pitchFamily="34" charset="0"/>
              </a:rPr>
              <a:t> man WILL, </a:t>
            </a:r>
            <a:r>
              <a:rPr lang="en-US" sz="2000" cap="none" dirty="0" err="1">
                <a:latin typeface="Arial" panose="020B0604020202020204" pitchFamily="34" charset="0"/>
                <a:cs typeface="Arial" panose="020B0604020202020204" pitchFamily="34" charset="0"/>
              </a:rPr>
              <a:t>dass</a:t>
            </a:r>
            <a:r>
              <a:rPr lang="en-US" sz="2000" cap="none" dirty="0">
                <a:latin typeface="Arial" panose="020B0604020202020204" pitchFamily="34" charset="0"/>
                <a:cs typeface="Arial" panose="020B0604020202020204" pitchFamily="34" charset="0"/>
              </a:rPr>
              <a:t> es </a:t>
            </a:r>
            <a:r>
              <a:rPr lang="en-US" sz="2000" cap="none" dirty="0" err="1">
                <a:latin typeface="Arial" panose="020B0604020202020204" pitchFamily="34" charset="0"/>
                <a:cs typeface="Arial" panose="020B0604020202020204" pitchFamily="34" charset="0"/>
              </a:rPr>
              <a:t>sie</a:t>
            </a:r>
            <a:r>
              <a:rPr lang="en-US" sz="2000" cap="none" dirty="0">
                <a:latin typeface="Arial" panose="020B0604020202020204" pitchFamily="34" charset="0"/>
                <a:cs typeface="Arial" panose="020B0604020202020204" pitchFamily="34" charset="0"/>
              </a:rPr>
              <a:t> </a:t>
            </a:r>
            <a:r>
              <a:rPr lang="en-US" sz="2000" cap="none" dirty="0" err="1">
                <a:latin typeface="Arial" panose="020B0604020202020204" pitchFamily="34" charset="0"/>
                <a:cs typeface="Arial" panose="020B0604020202020204" pitchFamily="34" charset="0"/>
              </a:rPr>
              <a:t>nicht</a:t>
            </a:r>
            <a:r>
              <a:rPr lang="en-US" sz="2000" cap="none" dirty="0">
                <a:latin typeface="Arial" panose="020B0604020202020204" pitchFamily="34" charset="0"/>
                <a:cs typeface="Arial" panose="020B0604020202020204" pitchFamily="34" charset="0"/>
              </a:rPr>
              <a:t> </a:t>
            </a:r>
            <a:r>
              <a:rPr lang="en-US" sz="2000" cap="none" dirty="0" err="1">
                <a:latin typeface="Arial" panose="020B0604020202020204" pitchFamily="34" charset="0"/>
                <a:cs typeface="Arial" panose="020B0604020202020204" pitchFamily="34" charset="0"/>
              </a:rPr>
              <a:t>gibt</a:t>
            </a:r>
            <a:r>
              <a:rPr lang="en-US" sz="2000" cap="none" dirty="0">
                <a:latin typeface="Arial" panose="020B0604020202020204" pitchFamily="34" charset="0"/>
                <a:cs typeface="Arial" panose="020B0604020202020204" pitchFamily="34" charset="0"/>
              </a:rPr>
              <a:t>.</a:t>
            </a:r>
            <a:br>
              <a:rPr lang="en-US" sz="2000" cap="none" dirty="0">
                <a:latin typeface="Arial" panose="020B0604020202020204" pitchFamily="34" charset="0"/>
                <a:cs typeface="Arial" panose="020B0604020202020204" pitchFamily="34" charset="0"/>
              </a:rPr>
            </a:br>
            <a:br>
              <a:rPr lang="en-US" sz="2000" cap="none" dirty="0">
                <a:latin typeface="Arial" panose="020B0604020202020204" pitchFamily="34" charset="0"/>
                <a:cs typeface="Arial" panose="020B0604020202020204" pitchFamily="34" charset="0"/>
              </a:rPr>
            </a:br>
            <a:r>
              <a:rPr lang="en-US" sz="2000" cap="none" dirty="0" err="1">
                <a:latin typeface="Arial" panose="020B0604020202020204" pitchFamily="34" charset="0"/>
                <a:cs typeface="Arial" panose="020B0604020202020204" pitchFamily="34" charset="0"/>
              </a:rPr>
              <a:t>Wer</a:t>
            </a:r>
            <a:r>
              <a:rPr lang="en-US" sz="2000" cap="none" dirty="0">
                <a:latin typeface="Arial" panose="020B0604020202020204" pitchFamily="34" charset="0"/>
                <a:cs typeface="Arial" panose="020B0604020202020204" pitchFamily="34" charset="0"/>
              </a:rPr>
              <a:t> </a:t>
            </a:r>
            <a:r>
              <a:rPr lang="en-US" sz="2000" cap="none" dirty="0" err="1">
                <a:latin typeface="Arial" panose="020B0604020202020204" pitchFamily="34" charset="0"/>
                <a:cs typeface="Arial" panose="020B0604020202020204" pitchFamily="34" charset="0"/>
              </a:rPr>
              <a:t>suchet</a:t>
            </a:r>
            <a:r>
              <a:rPr lang="en-US" sz="2000" cap="none" dirty="0">
                <a:latin typeface="Arial" panose="020B0604020202020204" pitchFamily="34" charset="0"/>
                <a:cs typeface="Arial" panose="020B0604020202020204" pitchFamily="34" charset="0"/>
              </a:rPr>
              <a:t>, der </a:t>
            </a:r>
            <a:r>
              <a:rPr lang="en-US" sz="2000" cap="none" dirty="0" err="1">
                <a:latin typeface="Arial" panose="020B0604020202020204" pitchFamily="34" charset="0"/>
                <a:cs typeface="Arial" panose="020B0604020202020204" pitchFamily="34" charset="0"/>
              </a:rPr>
              <a:t>findet</a:t>
            </a:r>
            <a:r>
              <a:rPr lang="en-US" sz="2000" cap="none" dirty="0">
                <a:latin typeface="Arial" panose="020B0604020202020204" pitchFamily="34" charset="0"/>
                <a:cs typeface="Arial" panose="020B0604020202020204" pitchFamily="34" charset="0"/>
              </a:rPr>
              <a:t>.</a:t>
            </a:r>
            <a:br>
              <a:rPr lang="en-US" sz="2000" cap="none" dirty="0">
                <a:latin typeface="Arial" panose="020B0604020202020204" pitchFamily="34" charset="0"/>
                <a:cs typeface="Arial" panose="020B0604020202020204" pitchFamily="34" charset="0"/>
              </a:rPr>
            </a:br>
            <a:r>
              <a:rPr lang="en-US" sz="2000" cap="none" dirty="0" err="1">
                <a:latin typeface="Arial" panose="020B0604020202020204" pitchFamily="34" charset="0"/>
                <a:cs typeface="Arial" panose="020B0604020202020204" pitchFamily="34" charset="0"/>
              </a:rPr>
              <a:t>Wer</a:t>
            </a:r>
            <a:r>
              <a:rPr lang="en-US" sz="2000" cap="none" dirty="0">
                <a:latin typeface="Arial" panose="020B0604020202020204" pitchFamily="34" charset="0"/>
                <a:cs typeface="Arial" panose="020B0604020202020204" pitchFamily="34" charset="0"/>
              </a:rPr>
              <a:t> </a:t>
            </a:r>
            <a:r>
              <a:rPr lang="en-US" sz="2000" cap="none" dirty="0" err="1">
                <a:latin typeface="Arial" panose="020B0604020202020204" pitchFamily="34" charset="0"/>
                <a:cs typeface="Arial" panose="020B0604020202020204" pitchFamily="34" charset="0"/>
              </a:rPr>
              <a:t>nicht</a:t>
            </a:r>
            <a:r>
              <a:rPr lang="en-US" sz="2000" cap="none" dirty="0">
                <a:latin typeface="Arial" panose="020B0604020202020204" pitchFamily="34" charset="0"/>
                <a:cs typeface="Arial" panose="020B0604020202020204" pitchFamily="34" charset="0"/>
              </a:rPr>
              <a:t> </a:t>
            </a:r>
            <a:r>
              <a:rPr lang="en-US" sz="2000" cap="none" dirty="0" err="1">
                <a:latin typeface="Arial" panose="020B0604020202020204" pitchFamily="34" charset="0"/>
                <a:cs typeface="Arial" panose="020B0604020202020204" pitchFamily="34" charset="0"/>
              </a:rPr>
              <a:t>sucht</a:t>
            </a:r>
            <a:r>
              <a:rPr lang="en-US" sz="2000" cap="none" dirty="0">
                <a:latin typeface="Arial" panose="020B0604020202020204" pitchFamily="34" charset="0"/>
                <a:cs typeface="Arial" panose="020B0604020202020204" pitchFamily="34" charset="0"/>
              </a:rPr>
              <a:t>, der </a:t>
            </a:r>
            <a:r>
              <a:rPr lang="en-US" sz="2000" cap="none" dirty="0" err="1">
                <a:latin typeface="Arial" panose="020B0604020202020204" pitchFamily="34" charset="0"/>
                <a:cs typeface="Arial" panose="020B0604020202020204" pitchFamily="34" charset="0"/>
              </a:rPr>
              <a:t>findet</a:t>
            </a:r>
            <a:r>
              <a:rPr lang="en-US" sz="2000" cap="none" dirty="0">
                <a:latin typeface="Arial" panose="020B0604020202020204" pitchFamily="34" charset="0"/>
                <a:cs typeface="Arial" panose="020B0604020202020204" pitchFamily="34" charset="0"/>
              </a:rPr>
              <a:t> </a:t>
            </a:r>
            <a:r>
              <a:rPr lang="en-US" sz="2000" cap="none" dirty="0" err="1">
                <a:latin typeface="Arial" panose="020B0604020202020204" pitchFamily="34" charset="0"/>
                <a:cs typeface="Arial" panose="020B0604020202020204" pitchFamily="34" charset="0"/>
              </a:rPr>
              <a:t>nicht</a:t>
            </a:r>
            <a:r>
              <a:rPr lang="en-US" sz="2000" cap="none" dirty="0">
                <a:latin typeface="Arial" panose="020B0604020202020204" pitchFamily="34" charset="0"/>
                <a:cs typeface="Arial" panose="020B0604020202020204" pitchFamily="34" charset="0"/>
              </a:rPr>
              <a:t>.</a:t>
            </a:r>
            <a:endParaRPr lang="de-D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101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DDF95E-8D7C-4F23-87FD-D4D48EDD2E97}"/>
              </a:ext>
            </a:extLst>
          </p:cNvPr>
          <p:cNvSpPr>
            <a:spLocks noGrp="1"/>
          </p:cNvSpPr>
          <p:nvPr>
            <p:ph type="title"/>
          </p:nvPr>
        </p:nvSpPr>
        <p:spPr>
          <a:xfrm>
            <a:off x="525558" y="109931"/>
            <a:ext cx="10087699" cy="1280160"/>
          </a:xfrm>
        </p:spPr>
        <p:txBody>
          <a:bodyPr>
            <a:normAutofit/>
          </a:bodyPr>
          <a:lstStyle/>
          <a:p>
            <a:pPr algn="ctr"/>
            <a:r>
              <a:rPr lang="de-DE" sz="3600" dirty="0"/>
              <a:t>Ganz neue Wege, vorhandene </a:t>
            </a:r>
            <a:r>
              <a:rPr lang="de-DE" sz="3600" dirty="0" err="1"/>
              <a:t>Resourcen</a:t>
            </a:r>
            <a:r>
              <a:rPr lang="de-DE" sz="3600" dirty="0"/>
              <a:t> zu nutzen</a:t>
            </a:r>
          </a:p>
        </p:txBody>
      </p:sp>
      <p:pic>
        <p:nvPicPr>
          <p:cNvPr id="4" name="Inhaltsplatzhalter 3">
            <a:extLst>
              <a:ext uri="{FF2B5EF4-FFF2-40B4-BE49-F238E27FC236}">
                <a16:creationId xmlns:a16="http://schemas.microsoft.com/office/drawing/2014/main" id="{758AF2FB-6FE7-4543-B47F-6CF67E8E5A35}"/>
              </a:ext>
            </a:extLst>
          </p:cNvPr>
          <p:cNvPicPr>
            <a:picLocks noGrp="1" noChangeAspect="1"/>
          </p:cNvPicPr>
          <p:nvPr>
            <p:ph idx="1"/>
          </p:nvPr>
        </p:nvPicPr>
        <p:blipFill>
          <a:blip r:embed="rId2"/>
          <a:stretch>
            <a:fillRect/>
          </a:stretch>
        </p:blipFill>
        <p:spPr>
          <a:xfrm>
            <a:off x="838200" y="1892532"/>
            <a:ext cx="5808799" cy="4351338"/>
          </a:xfrm>
          <a:prstGeom prst="rect">
            <a:avLst/>
          </a:prstGeom>
        </p:spPr>
      </p:pic>
      <p:pic>
        <p:nvPicPr>
          <p:cNvPr id="5" name="Grafik 4">
            <a:extLst>
              <a:ext uri="{FF2B5EF4-FFF2-40B4-BE49-F238E27FC236}">
                <a16:creationId xmlns:a16="http://schemas.microsoft.com/office/drawing/2014/main" id="{81217772-BD84-471C-82DE-630F921589D4}"/>
              </a:ext>
            </a:extLst>
          </p:cNvPr>
          <p:cNvPicPr>
            <a:picLocks noChangeAspect="1"/>
          </p:cNvPicPr>
          <p:nvPr/>
        </p:nvPicPr>
        <p:blipFill>
          <a:blip r:embed="rId3"/>
          <a:stretch>
            <a:fillRect/>
          </a:stretch>
        </p:blipFill>
        <p:spPr>
          <a:xfrm>
            <a:off x="6646999" y="1557571"/>
            <a:ext cx="5072408" cy="4686299"/>
          </a:xfrm>
          <a:prstGeom prst="rect">
            <a:avLst/>
          </a:prstGeom>
        </p:spPr>
      </p:pic>
    </p:spTree>
    <p:extLst>
      <p:ext uri="{BB962C8B-B14F-4D97-AF65-F5344CB8AC3E}">
        <p14:creationId xmlns:p14="http://schemas.microsoft.com/office/powerpoint/2010/main" val="2072174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D69710-055A-40A5-860C-8D57DFBB720F}"/>
              </a:ext>
            </a:extLst>
          </p:cNvPr>
          <p:cNvSpPr>
            <a:spLocks noGrp="1"/>
          </p:cNvSpPr>
          <p:nvPr>
            <p:ph type="title"/>
          </p:nvPr>
        </p:nvSpPr>
        <p:spPr>
          <a:xfrm>
            <a:off x="1235771" y="346940"/>
            <a:ext cx="10087699" cy="646331"/>
          </a:xfrm>
        </p:spPr>
        <p:txBody>
          <a:bodyPr/>
          <a:lstStyle/>
          <a:p>
            <a:r>
              <a:rPr lang="de-DE" dirty="0"/>
              <a:t>Neue Wege (2) - Recycling</a:t>
            </a:r>
          </a:p>
        </p:txBody>
      </p:sp>
      <p:pic>
        <p:nvPicPr>
          <p:cNvPr id="4" name="Inhaltsplatzhalter 3">
            <a:extLst>
              <a:ext uri="{FF2B5EF4-FFF2-40B4-BE49-F238E27FC236}">
                <a16:creationId xmlns:a16="http://schemas.microsoft.com/office/drawing/2014/main" id="{646AB5E3-775F-4887-A758-8E2B72A42BCC}"/>
              </a:ext>
            </a:extLst>
          </p:cNvPr>
          <p:cNvPicPr>
            <a:picLocks noGrp="1" noChangeAspect="1"/>
          </p:cNvPicPr>
          <p:nvPr>
            <p:ph idx="1"/>
          </p:nvPr>
        </p:nvPicPr>
        <p:blipFill>
          <a:blip r:embed="rId2"/>
          <a:stretch>
            <a:fillRect/>
          </a:stretch>
        </p:blipFill>
        <p:spPr>
          <a:xfrm>
            <a:off x="1007709" y="1513391"/>
            <a:ext cx="3530456" cy="4351338"/>
          </a:xfrm>
          <a:prstGeom prst="rect">
            <a:avLst/>
          </a:prstGeom>
        </p:spPr>
      </p:pic>
      <p:pic>
        <p:nvPicPr>
          <p:cNvPr id="5" name="Grafik 4">
            <a:extLst>
              <a:ext uri="{FF2B5EF4-FFF2-40B4-BE49-F238E27FC236}">
                <a16:creationId xmlns:a16="http://schemas.microsoft.com/office/drawing/2014/main" id="{D2C65443-849A-4C66-8236-C93ADF2AB260}"/>
              </a:ext>
            </a:extLst>
          </p:cNvPr>
          <p:cNvPicPr>
            <a:picLocks noChangeAspect="1"/>
          </p:cNvPicPr>
          <p:nvPr/>
        </p:nvPicPr>
        <p:blipFill>
          <a:blip r:embed="rId3"/>
          <a:stretch>
            <a:fillRect/>
          </a:stretch>
        </p:blipFill>
        <p:spPr>
          <a:xfrm>
            <a:off x="6144357" y="1433492"/>
            <a:ext cx="3988224" cy="3817432"/>
          </a:xfrm>
          <a:prstGeom prst="rect">
            <a:avLst/>
          </a:prstGeom>
        </p:spPr>
      </p:pic>
      <p:sp>
        <p:nvSpPr>
          <p:cNvPr id="6" name="Textfeld 5">
            <a:extLst>
              <a:ext uri="{FF2B5EF4-FFF2-40B4-BE49-F238E27FC236}">
                <a16:creationId xmlns:a16="http://schemas.microsoft.com/office/drawing/2014/main" id="{741E98C7-1A59-401A-9E51-EC6AB306279F}"/>
              </a:ext>
            </a:extLst>
          </p:cNvPr>
          <p:cNvSpPr txBox="1"/>
          <p:nvPr/>
        </p:nvSpPr>
        <p:spPr>
          <a:xfrm>
            <a:off x="5140495" y="5541563"/>
            <a:ext cx="6683297" cy="584775"/>
          </a:xfrm>
          <a:prstGeom prst="rect">
            <a:avLst/>
          </a:prstGeom>
          <a:noFill/>
        </p:spPr>
        <p:txBody>
          <a:bodyPr wrap="square" rtlCol="0">
            <a:spAutoFit/>
          </a:bodyPr>
          <a:lstStyle/>
          <a:p>
            <a:r>
              <a:rPr lang="de-DE" sz="1600" dirty="0">
                <a:solidFill>
                  <a:schemeClr val="bg1"/>
                </a:solidFill>
                <a:latin typeface="Arial" panose="020B0604020202020204" pitchFamily="34" charset="0"/>
                <a:cs typeface="Arial" panose="020B0604020202020204" pitchFamily="34" charset="0"/>
              </a:rPr>
              <a:t>https://www.cnet.com/news/elon-musk-wants-to-remove-carbon-what-is-he-talking-about/?utm_source=dlvr.it&amp;utm_medium=linkedin</a:t>
            </a:r>
          </a:p>
        </p:txBody>
      </p:sp>
    </p:spTree>
    <p:extLst>
      <p:ext uri="{BB962C8B-B14F-4D97-AF65-F5344CB8AC3E}">
        <p14:creationId xmlns:p14="http://schemas.microsoft.com/office/powerpoint/2010/main" val="3475286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11CA86-BA9A-465A-96B3-7BEF251B09B7}"/>
              </a:ext>
            </a:extLst>
          </p:cNvPr>
          <p:cNvSpPr>
            <a:spLocks noGrp="1"/>
          </p:cNvSpPr>
          <p:nvPr>
            <p:ph type="title"/>
          </p:nvPr>
        </p:nvSpPr>
        <p:spPr>
          <a:xfrm>
            <a:off x="838200" y="92623"/>
            <a:ext cx="10087699" cy="1280160"/>
          </a:xfrm>
        </p:spPr>
        <p:txBody>
          <a:bodyPr>
            <a:normAutofit/>
          </a:bodyPr>
          <a:lstStyle/>
          <a:p>
            <a:r>
              <a:rPr lang="de-DE" sz="2000" dirty="0"/>
              <a:t>Neue Wege (3) - Vielleicht nicht unbedingt direkt anzuwenden…</a:t>
            </a:r>
            <a:br>
              <a:rPr lang="de-DE" sz="2000" dirty="0"/>
            </a:br>
            <a:r>
              <a:rPr lang="de-DE" sz="2000" dirty="0"/>
              <a:t>aber als Idee durchaus interessant.</a:t>
            </a:r>
          </a:p>
        </p:txBody>
      </p:sp>
      <p:pic>
        <p:nvPicPr>
          <p:cNvPr id="4" name="Inhaltsplatzhalter 3">
            <a:extLst>
              <a:ext uri="{FF2B5EF4-FFF2-40B4-BE49-F238E27FC236}">
                <a16:creationId xmlns:a16="http://schemas.microsoft.com/office/drawing/2014/main" id="{BAB6B2B5-9EBF-49D9-972A-AE58498F4900}"/>
              </a:ext>
            </a:extLst>
          </p:cNvPr>
          <p:cNvPicPr>
            <a:picLocks noGrp="1" noChangeAspect="1"/>
          </p:cNvPicPr>
          <p:nvPr>
            <p:ph idx="1"/>
          </p:nvPr>
        </p:nvPicPr>
        <p:blipFill>
          <a:blip r:embed="rId2"/>
          <a:stretch>
            <a:fillRect/>
          </a:stretch>
        </p:blipFill>
        <p:spPr>
          <a:xfrm>
            <a:off x="6400201" y="1870230"/>
            <a:ext cx="4953599" cy="4351338"/>
          </a:xfrm>
          <a:prstGeom prst="rect">
            <a:avLst/>
          </a:prstGeom>
        </p:spPr>
      </p:pic>
      <p:pic>
        <p:nvPicPr>
          <p:cNvPr id="5" name="Grafik 4">
            <a:extLst>
              <a:ext uri="{FF2B5EF4-FFF2-40B4-BE49-F238E27FC236}">
                <a16:creationId xmlns:a16="http://schemas.microsoft.com/office/drawing/2014/main" id="{B608B3ED-180B-4A5D-A01E-E4B54A35DAE8}"/>
              </a:ext>
            </a:extLst>
          </p:cNvPr>
          <p:cNvPicPr>
            <a:picLocks noChangeAspect="1"/>
          </p:cNvPicPr>
          <p:nvPr/>
        </p:nvPicPr>
        <p:blipFill>
          <a:blip r:embed="rId3"/>
          <a:stretch>
            <a:fillRect/>
          </a:stretch>
        </p:blipFill>
        <p:spPr>
          <a:xfrm>
            <a:off x="838200" y="1870230"/>
            <a:ext cx="5153025" cy="3305175"/>
          </a:xfrm>
          <a:prstGeom prst="rect">
            <a:avLst/>
          </a:prstGeom>
        </p:spPr>
      </p:pic>
      <p:sp>
        <p:nvSpPr>
          <p:cNvPr id="6" name="Textfeld 5">
            <a:extLst>
              <a:ext uri="{FF2B5EF4-FFF2-40B4-BE49-F238E27FC236}">
                <a16:creationId xmlns:a16="http://schemas.microsoft.com/office/drawing/2014/main" id="{EB65A0DB-86CF-45C6-8559-CABE9D013424}"/>
              </a:ext>
            </a:extLst>
          </p:cNvPr>
          <p:cNvSpPr txBox="1"/>
          <p:nvPr/>
        </p:nvSpPr>
        <p:spPr>
          <a:xfrm>
            <a:off x="838200" y="5478966"/>
            <a:ext cx="5168590" cy="646331"/>
          </a:xfrm>
          <a:prstGeom prst="rect">
            <a:avLst/>
          </a:prstGeom>
          <a:noFill/>
        </p:spPr>
        <p:txBody>
          <a:bodyPr wrap="square" rtlCol="0">
            <a:spAutoFit/>
          </a:bodyPr>
          <a:lstStyle/>
          <a:p>
            <a:r>
              <a:rPr lang="de-DE" dirty="0">
                <a:solidFill>
                  <a:schemeClr val="bg1"/>
                </a:solidFill>
              </a:rPr>
              <a:t>https://www.bbc.com/future/article/20210420-the-underappreciated-power-of-human-poo</a:t>
            </a:r>
          </a:p>
        </p:txBody>
      </p:sp>
    </p:spTree>
    <p:extLst>
      <p:ext uri="{BB962C8B-B14F-4D97-AF65-F5344CB8AC3E}">
        <p14:creationId xmlns:p14="http://schemas.microsoft.com/office/powerpoint/2010/main" val="1080407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BA8BAF-A7E7-4A66-B5C6-FC521CD192EB}"/>
              </a:ext>
            </a:extLst>
          </p:cNvPr>
          <p:cNvSpPr>
            <a:spLocks noGrp="1"/>
          </p:cNvSpPr>
          <p:nvPr>
            <p:ph type="title"/>
          </p:nvPr>
        </p:nvSpPr>
        <p:spPr>
          <a:xfrm>
            <a:off x="803326" y="66710"/>
            <a:ext cx="10087699" cy="1280160"/>
          </a:xfrm>
        </p:spPr>
        <p:txBody>
          <a:bodyPr>
            <a:normAutofit/>
          </a:bodyPr>
          <a:lstStyle/>
          <a:p>
            <a:r>
              <a:rPr lang="de-DE" sz="4000" dirty="0"/>
              <a:t>Ganz alte Wege, vorhandene </a:t>
            </a:r>
            <a:r>
              <a:rPr lang="de-DE" sz="4000" dirty="0" err="1"/>
              <a:t>Resourcen</a:t>
            </a:r>
            <a:r>
              <a:rPr lang="de-DE" sz="4000" dirty="0"/>
              <a:t> zu nutzen</a:t>
            </a:r>
          </a:p>
        </p:txBody>
      </p:sp>
      <p:pic>
        <p:nvPicPr>
          <p:cNvPr id="4" name="Inhaltsplatzhalter 3">
            <a:extLst>
              <a:ext uri="{FF2B5EF4-FFF2-40B4-BE49-F238E27FC236}">
                <a16:creationId xmlns:a16="http://schemas.microsoft.com/office/drawing/2014/main" id="{0122530D-A128-40CE-AA0A-07CDD991CABB}"/>
              </a:ext>
            </a:extLst>
          </p:cNvPr>
          <p:cNvPicPr>
            <a:picLocks noGrp="1" noChangeAspect="1"/>
          </p:cNvPicPr>
          <p:nvPr>
            <p:ph idx="1"/>
          </p:nvPr>
        </p:nvPicPr>
        <p:blipFill>
          <a:blip r:embed="rId2"/>
          <a:stretch>
            <a:fillRect/>
          </a:stretch>
        </p:blipFill>
        <p:spPr>
          <a:xfrm>
            <a:off x="892562" y="1677678"/>
            <a:ext cx="5143500" cy="3952875"/>
          </a:xfrm>
          <a:prstGeom prst="rect">
            <a:avLst/>
          </a:prstGeom>
        </p:spPr>
      </p:pic>
      <p:sp>
        <p:nvSpPr>
          <p:cNvPr id="5" name="Textfeld 4">
            <a:extLst>
              <a:ext uri="{FF2B5EF4-FFF2-40B4-BE49-F238E27FC236}">
                <a16:creationId xmlns:a16="http://schemas.microsoft.com/office/drawing/2014/main" id="{DFB7E0A0-0D0C-4601-9129-A585ADCE7446}"/>
              </a:ext>
            </a:extLst>
          </p:cNvPr>
          <p:cNvSpPr txBox="1"/>
          <p:nvPr/>
        </p:nvSpPr>
        <p:spPr>
          <a:xfrm>
            <a:off x="-273204" y="5961361"/>
            <a:ext cx="10333463" cy="369332"/>
          </a:xfrm>
          <a:prstGeom prst="rect">
            <a:avLst/>
          </a:prstGeom>
          <a:noFill/>
        </p:spPr>
        <p:txBody>
          <a:bodyPr wrap="square" rtlCol="0">
            <a:spAutoFit/>
          </a:bodyPr>
          <a:lstStyle/>
          <a:p>
            <a:pPr algn="ctr"/>
            <a:r>
              <a:rPr lang="de-DE" dirty="0">
                <a:solidFill>
                  <a:schemeClr val="bg1"/>
                </a:solidFill>
              </a:rPr>
              <a:t>https://www.bbc.com/future/article/20210510-perus-urgent-search-for-slow-water</a:t>
            </a:r>
          </a:p>
        </p:txBody>
      </p:sp>
      <p:pic>
        <p:nvPicPr>
          <p:cNvPr id="6" name="Grafik 5">
            <a:extLst>
              <a:ext uri="{FF2B5EF4-FFF2-40B4-BE49-F238E27FC236}">
                <a16:creationId xmlns:a16="http://schemas.microsoft.com/office/drawing/2014/main" id="{D6AA9EC5-B121-4FAB-A52F-ABF795F9BB36}"/>
              </a:ext>
            </a:extLst>
          </p:cNvPr>
          <p:cNvPicPr>
            <a:picLocks noChangeAspect="1"/>
          </p:cNvPicPr>
          <p:nvPr/>
        </p:nvPicPr>
        <p:blipFill>
          <a:blip r:embed="rId3"/>
          <a:stretch>
            <a:fillRect/>
          </a:stretch>
        </p:blipFill>
        <p:spPr>
          <a:xfrm>
            <a:off x="8030737" y="3444488"/>
            <a:ext cx="3268701" cy="2033858"/>
          </a:xfrm>
          <a:prstGeom prst="rect">
            <a:avLst/>
          </a:prstGeom>
        </p:spPr>
      </p:pic>
      <p:cxnSp>
        <p:nvCxnSpPr>
          <p:cNvPr id="8" name="Gerade Verbindung mit Pfeil 7">
            <a:extLst>
              <a:ext uri="{FF2B5EF4-FFF2-40B4-BE49-F238E27FC236}">
                <a16:creationId xmlns:a16="http://schemas.microsoft.com/office/drawing/2014/main" id="{08DD3616-FCB4-49E3-B3F5-B2F3D4DC3810}"/>
              </a:ext>
            </a:extLst>
          </p:cNvPr>
          <p:cNvCxnSpPr/>
          <p:nvPr/>
        </p:nvCxnSpPr>
        <p:spPr>
          <a:xfrm>
            <a:off x="6155940" y="2349190"/>
            <a:ext cx="17539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F8249338-EA33-48CB-B5AD-BD2D5B5D91BE}"/>
              </a:ext>
            </a:extLst>
          </p:cNvPr>
          <p:cNvSpPr txBox="1"/>
          <p:nvPr/>
        </p:nvSpPr>
        <p:spPr>
          <a:xfrm>
            <a:off x="8125522" y="1663257"/>
            <a:ext cx="2765503" cy="1292662"/>
          </a:xfrm>
          <a:prstGeom prst="rect">
            <a:avLst/>
          </a:prstGeom>
          <a:noFill/>
        </p:spPr>
        <p:txBody>
          <a:bodyPr wrap="square" rtlCol="0">
            <a:spAutoFit/>
          </a:bodyPr>
          <a:lstStyle/>
          <a:p>
            <a:pPr algn="ctr"/>
            <a:r>
              <a:rPr lang="de-DE" dirty="0">
                <a:solidFill>
                  <a:schemeClr val="bg1"/>
                </a:solidFill>
              </a:rPr>
              <a:t>Wieso potentiell finanziell relevant?</a:t>
            </a:r>
          </a:p>
          <a:p>
            <a:pPr algn="ctr"/>
            <a:r>
              <a:rPr lang="de-DE" sz="1400" dirty="0">
                <a:solidFill>
                  <a:schemeClr val="bg1"/>
                </a:solidFill>
              </a:rPr>
              <a:t>(und nicht unter Kapitel Offset - Spenden und Humanitäre Hilfe)</a:t>
            </a:r>
          </a:p>
        </p:txBody>
      </p:sp>
      <p:cxnSp>
        <p:nvCxnSpPr>
          <p:cNvPr id="11" name="Gerade Verbindung mit Pfeil 10">
            <a:extLst>
              <a:ext uri="{FF2B5EF4-FFF2-40B4-BE49-F238E27FC236}">
                <a16:creationId xmlns:a16="http://schemas.microsoft.com/office/drawing/2014/main" id="{CF9CC186-9B14-4601-A62C-A2ECC8603831}"/>
              </a:ext>
            </a:extLst>
          </p:cNvPr>
          <p:cNvCxnSpPr>
            <a:cxnSpLocks/>
          </p:cNvCxnSpPr>
          <p:nvPr/>
        </p:nvCxnSpPr>
        <p:spPr>
          <a:xfrm>
            <a:off x="9590048" y="2877015"/>
            <a:ext cx="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8441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D3A20B-BCEE-401B-A8E7-487F762ED43F}"/>
              </a:ext>
            </a:extLst>
          </p:cNvPr>
          <p:cNvSpPr>
            <a:spLocks noGrp="1"/>
          </p:cNvSpPr>
          <p:nvPr>
            <p:ph type="title"/>
          </p:nvPr>
        </p:nvSpPr>
        <p:spPr>
          <a:xfrm>
            <a:off x="-189516" y="0"/>
            <a:ext cx="10515600" cy="2575188"/>
          </a:xfrm>
        </p:spPr>
        <p:txBody>
          <a:bodyPr>
            <a:normAutofit/>
          </a:bodyPr>
          <a:lstStyle/>
          <a:p>
            <a:pPr algn="ctr"/>
            <a:r>
              <a:rPr lang="de-DE" sz="2200" dirty="0"/>
              <a:t>Ausgefallene Ideen mit neuen </a:t>
            </a:r>
            <a:r>
              <a:rPr lang="de-DE" sz="2200" dirty="0" err="1"/>
              <a:t>Applicationen</a:t>
            </a:r>
            <a:r>
              <a:rPr lang="de-DE" sz="2200" dirty="0"/>
              <a:t>:</a:t>
            </a:r>
            <a:br>
              <a:rPr lang="de-DE" sz="2200" dirty="0"/>
            </a:br>
            <a:r>
              <a:rPr lang="de-DE" sz="2200" dirty="0"/>
              <a:t> Beispiel: Ausgestorbene Tiere wiederbeleben</a:t>
            </a:r>
            <a:br>
              <a:rPr lang="de-DE" sz="3600" dirty="0"/>
            </a:br>
            <a:r>
              <a:rPr lang="de-DE" sz="1400" dirty="0">
                <a:solidFill>
                  <a:schemeClr val="bg1"/>
                </a:solidFill>
                <a:hlinkClick r:id="rId2">
                  <a:extLst>
                    <a:ext uri="{A12FA001-AC4F-418D-AE19-62706E023703}">
                      <ahyp:hlinkClr xmlns:ahyp="http://schemas.microsoft.com/office/drawing/2018/hyperlinkcolor" val="tx"/>
                    </a:ext>
                  </a:extLst>
                </a:hlinkClick>
              </a:rPr>
              <a:t>https://colossal.com</a:t>
            </a:r>
            <a:br>
              <a:rPr lang="de-DE" dirty="0"/>
            </a:br>
            <a:endParaRPr lang="de-DE" dirty="0"/>
          </a:p>
        </p:txBody>
      </p:sp>
      <p:sp>
        <p:nvSpPr>
          <p:cNvPr id="3" name="Inhaltsplatzhalter 2">
            <a:extLst>
              <a:ext uri="{FF2B5EF4-FFF2-40B4-BE49-F238E27FC236}">
                <a16:creationId xmlns:a16="http://schemas.microsoft.com/office/drawing/2014/main" id="{7B727345-5444-4D0B-9712-3658AD8247B6}"/>
              </a:ext>
            </a:extLst>
          </p:cNvPr>
          <p:cNvSpPr>
            <a:spLocks noGrp="1"/>
          </p:cNvSpPr>
          <p:nvPr>
            <p:ph idx="1"/>
          </p:nvPr>
        </p:nvSpPr>
        <p:spPr>
          <a:xfrm>
            <a:off x="1036179" y="2922881"/>
            <a:ext cx="10515600" cy="3398020"/>
          </a:xfrm>
        </p:spPr>
        <p:txBody>
          <a:bodyPr>
            <a:normAutofit fontScale="85000" lnSpcReduction="20000"/>
          </a:bodyPr>
          <a:lstStyle/>
          <a:p>
            <a:pPr marL="0" indent="0" algn="just">
              <a:lnSpc>
                <a:spcPct val="120000"/>
              </a:lnSpc>
              <a:buNone/>
            </a:pPr>
            <a:r>
              <a:rPr lang="de-DE" sz="1800" dirty="0">
                <a:latin typeface="Arial" panose="020B0604020202020204" pitchFamily="34" charset="0"/>
                <a:cs typeface="Arial" panose="020B0604020202020204" pitchFamily="34" charset="0"/>
              </a:rPr>
              <a:t>„</a:t>
            </a:r>
            <a:r>
              <a:rPr lang="de-DE" sz="1800" dirty="0" err="1">
                <a:latin typeface="Arial" panose="020B0604020202020204" pitchFamily="34" charset="0"/>
                <a:cs typeface="Arial" panose="020B0604020202020204" pitchFamily="34" charset="0"/>
              </a:rPr>
              <a:t>Congratulations</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to</a:t>
            </a:r>
            <a:r>
              <a:rPr lang="de-DE" sz="1800" dirty="0">
                <a:latin typeface="Arial" panose="020B0604020202020204" pitchFamily="34" charset="0"/>
                <a:cs typeface="Arial" panose="020B0604020202020204" pitchFamily="34" charset="0"/>
              </a:rPr>
              <a:t> </a:t>
            </a:r>
            <a:r>
              <a:rPr lang="de-DE" sz="1800" dirty="0" err="1">
                <a:solidFill>
                  <a:schemeClr val="bg1"/>
                </a:solidFill>
                <a:latin typeface="Arial" panose="020B0604020202020204" pitchFamily="34" charset="0"/>
                <a:cs typeface="Arial" panose="020B0604020202020204" pitchFamily="34" charset="0"/>
              </a:rPr>
              <a:t>co-founders</a:t>
            </a:r>
            <a:r>
              <a:rPr lang="de-DE" sz="1800" dirty="0">
                <a:solidFill>
                  <a:schemeClr val="bg1"/>
                </a:solidFill>
                <a:latin typeface="Arial" panose="020B0604020202020204" pitchFamily="34" charset="0"/>
                <a:cs typeface="Arial" panose="020B0604020202020204" pitchFamily="34" charset="0"/>
              </a:rPr>
              <a:t> </a:t>
            </a:r>
            <a:r>
              <a:rPr lang="de-DE" sz="1800" u="sng"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Ben Lamm</a:t>
            </a:r>
            <a:r>
              <a:rPr lang="de-DE" sz="1800" dirty="0">
                <a:solidFill>
                  <a:schemeClr val="bg1"/>
                </a:solidFill>
                <a:latin typeface="Arial" panose="020B0604020202020204" pitchFamily="34" charset="0"/>
                <a:cs typeface="Arial" panose="020B0604020202020204" pitchFamily="34" charset="0"/>
              </a:rPr>
              <a:t>, </a:t>
            </a:r>
            <a:r>
              <a:rPr lang="de-DE" sz="1800" u="sng"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George Church</a:t>
            </a:r>
            <a:r>
              <a:rPr lang="de-DE" sz="1800" dirty="0">
                <a:solidFill>
                  <a:schemeClr val="bg1"/>
                </a:solidFill>
                <a:latin typeface="Arial" panose="020B0604020202020204" pitchFamily="34" charset="0"/>
                <a:cs typeface="Arial" panose="020B0604020202020204" pitchFamily="34" charset="0"/>
              </a:rPr>
              <a:t>, </a:t>
            </a:r>
            <a:r>
              <a:rPr lang="de-DE" sz="1800" dirty="0" err="1">
                <a:solidFill>
                  <a:schemeClr val="bg1"/>
                </a:solidFill>
                <a:latin typeface="Arial" panose="020B0604020202020204" pitchFamily="34" charset="0"/>
                <a:cs typeface="Arial" panose="020B0604020202020204" pitchFamily="34" charset="0"/>
              </a:rPr>
              <a:t>Ph.D</a:t>
            </a:r>
            <a:r>
              <a:rPr lang="de-DE" sz="1800" dirty="0">
                <a:solidFill>
                  <a:schemeClr val="bg1"/>
                </a:solidFill>
                <a:latin typeface="Arial" panose="020B0604020202020204" pitchFamily="34" charset="0"/>
                <a:cs typeface="Arial" panose="020B0604020202020204" pitchFamily="34" charset="0"/>
              </a:rPr>
              <a:t>. </a:t>
            </a:r>
            <a:r>
              <a:rPr lang="de-DE" sz="1800" dirty="0">
                <a:latin typeface="Arial" panose="020B0604020202020204" pitchFamily="34" charset="0"/>
                <a:cs typeface="Arial" panose="020B0604020202020204" pitchFamily="34" charset="0"/>
              </a:rPr>
              <a:t>and </a:t>
            </a:r>
            <a:r>
              <a:rPr lang="de-DE" sz="1800" dirty="0" err="1">
                <a:latin typeface="Arial" panose="020B0604020202020204" pitchFamily="34" charset="0"/>
                <a:cs typeface="Arial" panose="020B0604020202020204" pitchFamily="34" charset="0"/>
              </a:rPr>
              <a:t>their</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entire</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team</a:t>
            </a:r>
            <a:r>
              <a:rPr lang="de-DE" sz="1800" dirty="0">
                <a:latin typeface="Arial" panose="020B0604020202020204" pitchFamily="34" charset="0"/>
                <a:cs typeface="Arial" panose="020B0604020202020204" pitchFamily="34" charset="0"/>
              </a:rPr>
              <a:t> – </a:t>
            </a:r>
            <a:r>
              <a:rPr lang="de-DE" sz="1800" dirty="0" err="1">
                <a:latin typeface="Arial" panose="020B0604020202020204" pitchFamily="34" charset="0"/>
                <a:cs typeface="Arial" panose="020B0604020202020204" pitchFamily="34" charset="0"/>
              </a:rPr>
              <a:t>including</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leaders</a:t>
            </a:r>
            <a:r>
              <a:rPr lang="de-DE" sz="1800" dirty="0">
                <a:latin typeface="Arial" panose="020B0604020202020204" pitchFamily="34" charset="0"/>
                <a:cs typeface="Arial" panose="020B0604020202020204" pitchFamily="34" charset="0"/>
              </a:rPr>
              <a:t> in </a:t>
            </a:r>
            <a:r>
              <a:rPr lang="de-DE" sz="1800" dirty="0" err="1">
                <a:latin typeface="Arial" panose="020B0604020202020204" pitchFamily="34" charset="0"/>
                <a:cs typeface="Arial" panose="020B0604020202020204" pitchFamily="34" charset="0"/>
              </a:rPr>
              <a:t>bioethics</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genomics</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chemical</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engineering</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biotechnology</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molecular</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genetics</a:t>
            </a:r>
            <a:r>
              <a:rPr lang="de-DE" sz="1800" dirty="0">
                <a:latin typeface="Arial" panose="020B0604020202020204" pitchFamily="34" charset="0"/>
                <a:cs typeface="Arial" panose="020B0604020202020204" pitchFamily="34" charset="0"/>
              </a:rPr>
              <a:t>, and </a:t>
            </a:r>
            <a:r>
              <a:rPr lang="de-DE" sz="1800" dirty="0" err="1">
                <a:latin typeface="Arial" panose="020B0604020202020204" pitchFamily="34" charset="0"/>
                <a:cs typeface="Arial" panose="020B0604020202020204" pitchFamily="34" charset="0"/>
              </a:rPr>
              <a:t>software</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along</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with</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groundbreaking</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entrepreneurs</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inventors</a:t>
            </a:r>
            <a:r>
              <a:rPr lang="de-DE" sz="1800" dirty="0">
                <a:latin typeface="Arial" panose="020B0604020202020204" pitchFamily="34" charset="0"/>
                <a:cs typeface="Arial" panose="020B0604020202020204" pitchFamily="34" charset="0"/>
              </a:rPr>
              <a:t> and </a:t>
            </a:r>
            <a:r>
              <a:rPr lang="de-DE" sz="1800" dirty="0" err="1">
                <a:latin typeface="Arial" panose="020B0604020202020204" pitchFamily="34" charset="0"/>
                <a:cs typeface="Arial" panose="020B0604020202020204" pitchFamily="34" charset="0"/>
              </a:rPr>
              <a:t>investors</a:t>
            </a:r>
            <a:r>
              <a:rPr lang="de-DE" sz="1800" dirty="0">
                <a:latin typeface="Arial" panose="020B0604020202020204" pitchFamily="34" charset="0"/>
                <a:cs typeface="Arial" panose="020B0604020202020204" pitchFamily="34" charset="0"/>
              </a:rPr>
              <a:t> –  on </a:t>
            </a:r>
            <a:r>
              <a:rPr lang="de-DE" sz="1800" dirty="0" err="1">
                <a:latin typeface="Arial" panose="020B0604020202020204" pitchFamily="34" charset="0"/>
                <a:cs typeface="Arial" panose="020B0604020202020204" pitchFamily="34" charset="0"/>
              </a:rPr>
              <a:t>today’s</a:t>
            </a:r>
            <a:r>
              <a:rPr lang="de-DE" sz="1800" dirty="0">
                <a:latin typeface="Arial" panose="020B0604020202020204" pitchFamily="34" charset="0"/>
                <a:cs typeface="Arial" panose="020B0604020202020204" pitchFamily="34" charset="0"/>
              </a:rPr>
              <a:t> launch </a:t>
            </a:r>
            <a:r>
              <a:rPr lang="de-DE" sz="1800" dirty="0" err="1">
                <a:latin typeface="Arial" panose="020B0604020202020204" pitchFamily="34" charset="0"/>
                <a:cs typeface="Arial" panose="020B0604020202020204" pitchFamily="34" charset="0"/>
              </a:rPr>
              <a:t>of</a:t>
            </a:r>
            <a:r>
              <a:rPr lang="de-DE" sz="1800" dirty="0">
                <a:latin typeface="Arial" panose="020B0604020202020204" pitchFamily="34" charset="0"/>
                <a:cs typeface="Arial" panose="020B0604020202020204" pitchFamily="34" charset="0"/>
              </a:rPr>
              <a:t> COLOSSAL, a </a:t>
            </a:r>
            <a:r>
              <a:rPr lang="de-DE" sz="1800" dirty="0" err="1">
                <a:latin typeface="Arial" panose="020B0604020202020204" pitchFamily="34" charset="0"/>
                <a:cs typeface="Arial" panose="020B0604020202020204" pitchFamily="34" charset="0"/>
              </a:rPr>
              <a:t>new</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bioscience</a:t>
            </a:r>
            <a:r>
              <a:rPr lang="de-DE" sz="1800" dirty="0">
                <a:latin typeface="Arial" panose="020B0604020202020204" pitchFamily="34" charset="0"/>
                <a:cs typeface="Arial" panose="020B0604020202020204" pitchFamily="34" charset="0"/>
              </a:rPr>
              <a:t> and </a:t>
            </a:r>
            <a:r>
              <a:rPr lang="de-DE" sz="1800" dirty="0" err="1">
                <a:latin typeface="Arial" panose="020B0604020202020204" pitchFamily="34" charset="0"/>
                <a:cs typeface="Arial" panose="020B0604020202020204" pitchFamily="34" charset="0"/>
              </a:rPr>
              <a:t>genetics</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company</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focused</a:t>
            </a:r>
            <a:r>
              <a:rPr lang="de-DE" sz="1800" dirty="0">
                <a:latin typeface="Arial" panose="020B0604020202020204" pitchFamily="34" charset="0"/>
                <a:cs typeface="Arial" panose="020B0604020202020204" pitchFamily="34" charset="0"/>
              </a:rPr>
              <a:t> on </a:t>
            </a:r>
            <a:r>
              <a:rPr lang="de-DE" sz="1800" dirty="0" err="1">
                <a:latin typeface="Arial" panose="020B0604020202020204" pitchFamily="34" charset="0"/>
                <a:cs typeface="Arial" panose="020B0604020202020204" pitchFamily="34" charset="0"/>
              </a:rPr>
              <a:t>pioneering</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animal</a:t>
            </a:r>
            <a:r>
              <a:rPr lang="de-DE" sz="1800" dirty="0">
                <a:latin typeface="Arial" panose="020B0604020202020204" pitchFamily="34" charset="0"/>
                <a:cs typeface="Arial" panose="020B0604020202020204" pitchFamily="34" charset="0"/>
              </a:rPr>
              <a:t> de-</a:t>
            </a:r>
            <a:r>
              <a:rPr lang="de-DE" sz="1800" dirty="0" err="1">
                <a:latin typeface="Arial" panose="020B0604020202020204" pitchFamily="34" charset="0"/>
                <a:cs typeface="Arial" panose="020B0604020202020204" pitchFamily="34" charset="0"/>
              </a:rPr>
              <a:t>extinction</a:t>
            </a:r>
            <a:r>
              <a:rPr lang="de-DE" sz="1800" dirty="0">
                <a:latin typeface="Arial" panose="020B0604020202020204" pitchFamily="34" charset="0"/>
                <a:cs typeface="Arial" panose="020B0604020202020204" pitchFamily="34" charset="0"/>
              </a:rPr>
              <a:t> </a:t>
            </a:r>
            <a:r>
              <a:rPr lang="de-DE" sz="1800" dirty="0" err="1">
                <a:latin typeface="Arial" panose="020B0604020202020204" pitchFamily="34" charset="0"/>
                <a:cs typeface="Arial" panose="020B0604020202020204" pitchFamily="34" charset="0"/>
              </a:rPr>
              <a:t>technology</a:t>
            </a:r>
            <a:r>
              <a:rPr lang="de-DE" sz="1800" dirty="0">
                <a:latin typeface="Arial" panose="020B0604020202020204" pitchFamily="34" charset="0"/>
                <a:cs typeface="Arial" panose="020B0604020202020204" pitchFamily="34" charset="0"/>
              </a:rPr>
              <a:t>.“</a:t>
            </a:r>
          </a:p>
          <a:p>
            <a:pPr marL="0" indent="0" algn="just">
              <a:lnSpc>
                <a:spcPct val="120000"/>
              </a:lnSpc>
              <a:buNone/>
            </a:pPr>
            <a:r>
              <a:rPr lang="de-DE" sz="1800" dirty="0">
                <a:latin typeface="Arial" panose="020B0604020202020204" pitchFamily="34" charset="0"/>
                <a:cs typeface="Arial" panose="020B0604020202020204" pitchFamily="34" charset="0"/>
              </a:rPr>
              <a:t>Abgesehen davon, dass diese Technologie die Erde und den Genpool wieder mehr diversifiziert, kann das auch interessant sein für Produkte, die auf Zellen dieser Tiere und potenziell Pflanzen basieren, wie z.B. Medizin, vor allem wenn diese Medizin gewonnen werden kann, ohne diesen Lebewesen zu schaden, nachdem sie wiedererweckt wurden. Das ist deshalb relevant, weil wir schon jetzt viele Arten verloren haben – z.B. gerade das weiße Nashorn - und manche davon hätten vielleicht die biologischen Adaptionen gehabt, um Krankheiten zu heilen, an denen wir heute noch sterben.</a:t>
            </a:r>
          </a:p>
          <a:p>
            <a:pPr marL="0" indent="0" algn="just">
              <a:lnSpc>
                <a:spcPct val="120000"/>
              </a:lnSpc>
              <a:buNone/>
            </a:pPr>
            <a:endParaRPr lang="de-DE" sz="1800" dirty="0">
              <a:latin typeface="Arial" panose="020B0604020202020204" pitchFamily="34" charset="0"/>
              <a:cs typeface="Arial" panose="020B0604020202020204" pitchFamily="34" charset="0"/>
            </a:endParaRPr>
          </a:p>
          <a:p>
            <a:pPr marL="0" indent="0" algn="just">
              <a:lnSpc>
                <a:spcPct val="120000"/>
              </a:lnSpc>
              <a:buNone/>
            </a:pPr>
            <a:r>
              <a:rPr lang="de-DE" sz="1800" dirty="0">
                <a:latin typeface="Arial" panose="020B0604020202020204" pitchFamily="34" charset="0"/>
                <a:cs typeface="Arial" panose="020B0604020202020204" pitchFamily="34" charset="0"/>
              </a:rPr>
              <a:t>Ist das eine profitable Firma? Ich habe vor 2 Wochen eine Präsentation des CEO gesehen. Die „</a:t>
            </a:r>
            <a:r>
              <a:rPr lang="de-DE" sz="1800" dirty="0" err="1">
                <a:latin typeface="Arial" panose="020B0604020202020204" pitchFamily="34" charset="0"/>
                <a:cs typeface="Arial" panose="020B0604020202020204" pitchFamily="34" charset="0"/>
              </a:rPr>
              <a:t>Valuation</a:t>
            </a:r>
            <a:r>
              <a:rPr lang="de-DE" sz="1800" dirty="0">
                <a:latin typeface="Arial" panose="020B0604020202020204" pitchFamily="34" charset="0"/>
                <a:cs typeface="Arial" panose="020B0604020202020204" pitchFamily="34" charset="0"/>
              </a:rPr>
              <a:t>“ liegt im Augenblick bei 1.2 Milliarden USD.</a:t>
            </a:r>
          </a:p>
          <a:p>
            <a:pPr marL="0" indent="0">
              <a:buNone/>
            </a:pPr>
            <a:endParaRPr lang="de-DE" dirty="0"/>
          </a:p>
        </p:txBody>
      </p:sp>
      <p:pic>
        <p:nvPicPr>
          <p:cNvPr id="4" name="Grafik 3">
            <a:extLst>
              <a:ext uri="{FF2B5EF4-FFF2-40B4-BE49-F238E27FC236}">
                <a16:creationId xmlns:a16="http://schemas.microsoft.com/office/drawing/2014/main" id="{DEA338FF-4BF8-45A6-BF29-A84226DF3118}"/>
              </a:ext>
            </a:extLst>
          </p:cNvPr>
          <p:cNvPicPr>
            <a:picLocks noChangeAspect="1"/>
          </p:cNvPicPr>
          <p:nvPr/>
        </p:nvPicPr>
        <p:blipFill>
          <a:blip r:embed="rId5"/>
          <a:stretch>
            <a:fillRect/>
          </a:stretch>
        </p:blipFill>
        <p:spPr>
          <a:xfrm>
            <a:off x="10077450" y="0"/>
            <a:ext cx="2114550" cy="1990725"/>
          </a:xfrm>
          <a:prstGeom prst="rect">
            <a:avLst/>
          </a:prstGeom>
        </p:spPr>
      </p:pic>
    </p:spTree>
    <p:extLst>
      <p:ext uri="{BB962C8B-B14F-4D97-AF65-F5344CB8AC3E}">
        <p14:creationId xmlns:p14="http://schemas.microsoft.com/office/powerpoint/2010/main" val="2875093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159AA5-8E8D-4FD1-8520-F3AD82F98619}"/>
              </a:ext>
            </a:extLst>
          </p:cNvPr>
          <p:cNvSpPr>
            <a:spLocks noGrp="1"/>
          </p:cNvSpPr>
          <p:nvPr>
            <p:ph type="title"/>
          </p:nvPr>
        </p:nvSpPr>
        <p:spPr>
          <a:xfrm>
            <a:off x="838200" y="104930"/>
            <a:ext cx="9548674" cy="1155700"/>
          </a:xfrm>
        </p:spPr>
        <p:txBody>
          <a:bodyPr>
            <a:normAutofit/>
          </a:bodyPr>
          <a:lstStyle/>
          <a:p>
            <a:pPr algn="ctr"/>
            <a:r>
              <a:rPr lang="de-DE" sz="3600" b="1" dirty="0"/>
              <a:t>Mehr </a:t>
            </a:r>
            <a:r>
              <a:rPr lang="de-DE" sz="3600" dirty="0"/>
              <a:t>Ideen:</a:t>
            </a:r>
            <a:br>
              <a:rPr lang="de-DE" sz="3600" dirty="0"/>
            </a:br>
            <a:r>
              <a:rPr lang="de-DE" sz="3600" dirty="0" err="1"/>
              <a:t>Xprize</a:t>
            </a:r>
            <a:r>
              <a:rPr lang="de-DE" sz="3600" dirty="0"/>
              <a:t> – Gewinner und Zulieferer</a:t>
            </a:r>
          </a:p>
        </p:txBody>
      </p:sp>
      <p:sp>
        <p:nvSpPr>
          <p:cNvPr id="3" name="Inhaltsplatzhalter 2">
            <a:extLst>
              <a:ext uri="{FF2B5EF4-FFF2-40B4-BE49-F238E27FC236}">
                <a16:creationId xmlns:a16="http://schemas.microsoft.com/office/drawing/2014/main" id="{ABD8A6B0-5EEA-4E5A-A90A-8C529B287C95}"/>
              </a:ext>
            </a:extLst>
          </p:cNvPr>
          <p:cNvSpPr>
            <a:spLocks noGrp="1"/>
          </p:cNvSpPr>
          <p:nvPr>
            <p:ph idx="1"/>
          </p:nvPr>
        </p:nvSpPr>
        <p:spPr>
          <a:xfrm>
            <a:off x="4898056" y="1690688"/>
            <a:ext cx="6721405" cy="4351338"/>
          </a:xfrm>
        </p:spPr>
        <p:txBody>
          <a:bodyPr>
            <a:normAutofit lnSpcReduction="10000"/>
          </a:bodyPr>
          <a:lstStyle/>
          <a:p>
            <a:pPr marL="457200" lvl="1" indent="0">
              <a:buNone/>
            </a:pPr>
            <a:r>
              <a:rPr lang="de-DE" dirty="0">
                <a:hlinkClick r:id="rId2">
                  <a:extLst>
                    <a:ext uri="{A12FA001-AC4F-418D-AE19-62706E023703}">
                      <ahyp:hlinkClr xmlns:ahyp="http://schemas.microsoft.com/office/drawing/2018/hyperlinkcolor" val="tx"/>
                    </a:ext>
                  </a:extLst>
                </a:hlinkClick>
              </a:rPr>
              <a:t>Beispiele:</a:t>
            </a:r>
          </a:p>
          <a:p>
            <a:pPr marL="457200" lvl="1" indent="0">
              <a:buNone/>
            </a:pPr>
            <a:endParaRPr lang="de-DE" dirty="0">
              <a:hlinkClick r:id="rId2">
                <a:extLst>
                  <a:ext uri="{A12FA001-AC4F-418D-AE19-62706E023703}">
                    <ahyp:hlinkClr xmlns:ahyp="http://schemas.microsoft.com/office/drawing/2018/hyperlinkcolor" val="tx"/>
                  </a:ext>
                </a:extLst>
              </a:hlinkClick>
            </a:endParaRPr>
          </a:p>
          <a:p>
            <a:pPr lvl="1"/>
            <a:r>
              <a:rPr lang="de-DE" sz="2200" u="sng" dirty="0">
                <a:solidFill>
                  <a:srgbClr val="E9FDA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https://www.xprize.org/prizes/feedthenextbillion/articles/xprize-feed-the-next-billion-advisory-board</a:t>
            </a:r>
            <a:endParaRPr lang="de-DE" sz="2200" dirty="0">
              <a:solidFill>
                <a:srgbClr val="E9FDA1"/>
              </a:solidFill>
              <a:latin typeface="Arial" panose="020B0604020202020204" pitchFamily="34" charset="0"/>
              <a:cs typeface="Arial" panose="020B0604020202020204" pitchFamily="34" charset="0"/>
            </a:endParaRPr>
          </a:p>
          <a:p>
            <a:pPr marL="720725" indent="0" algn="just">
              <a:buNone/>
            </a:pPr>
            <a:r>
              <a:rPr lang="de-DE" sz="2200" dirty="0">
                <a:latin typeface="Arial" panose="020B0604020202020204" pitchFamily="34" charset="0"/>
                <a:cs typeface="Arial" panose="020B0604020202020204" pitchFamily="34" charset="0"/>
              </a:rPr>
              <a:t>X-</a:t>
            </a:r>
            <a:r>
              <a:rPr lang="de-DE" sz="2200" dirty="0" err="1">
                <a:latin typeface="Arial" panose="020B0604020202020204" pitchFamily="34" charset="0"/>
                <a:cs typeface="Arial" panose="020B0604020202020204" pitchFamily="34" charset="0"/>
              </a:rPr>
              <a:t>prize</a:t>
            </a:r>
            <a:r>
              <a:rPr lang="de-DE" sz="2200" dirty="0">
                <a:latin typeface="Arial" panose="020B0604020202020204" pitchFamily="34" charset="0"/>
                <a:cs typeface="Arial" panose="020B0604020202020204" pitchFamily="34" charset="0"/>
              </a:rPr>
              <a:t> Wettbewerb, Wege zu finden, eine Milliarde Menschen mit Tier- und umweltfreundlichen Protein Alternativen zu Fleisch und Fisch zu versorgen</a:t>
            </a:r>
          </a:p>
          <a:p>
            <a:pPr marL="720725" indent="0">
              <a:buNone/>
            </a:pPr>
            <a:r>
              <a:rPr lang="de-DE" sz="2200" dirty="0">
                <a:latin typeface="Arial" panose="020B0604020202020204" pitchFamily="34" charset="0"/>
                <a:cs typeface="Arial" panose="020B0604020202020204" pitchFamily="34" charset="0"/>
              </a:rPr>
              <a:t> </a:t>
            </a:r>
            <a:r>
              <a:rPr lang="de-DE" sz="2200" u="sng" dirty="0">
                <a:solidFill>
                  <a:srgbClr val="E9FDA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https://www.xprize.org/prizes/carbon/articles/co2-based-products-of-the-future</a:t>
            </a:r>
            <a:endParaRPr lang="de-DE" sz="2200" dirty="0">
              <a:solidFill>
                <a:srgbClr val="E9FDA1"/>
              </a:solidFill>
              <a:latin typeface="Arial" panose="020B0604020202020204" pitchFamily="34" charset="0"/>
              <a:cs typeface="Arial" panose="020B0604020202020204" pitchFamily="34" charset="0"/>
            </a:endParaRPr>
          </a:p>
          <a:p>
            <a:pPr marL="720725" indent="0">
              <a:buNone/>
            </a:pPr>
            <a:r>
              <a:rPr lang="de-DE" sz="2200" dirty="0">
                <a:latin typeface="Arial" panose="020B0604020202020204" pitchFamily="34" charset="0"/>
                <a:cs typeface="Arial" panose="020B0604020202020204" pitchFamily="34" charset="0"/>
              </a:rPr>
              <a:t>Recycling von Kohlenstoffemissionen in massivem </a:t>
            </a:r>
            <a:r>
              <a:rPr lang="de-DE" sz="2200" dirty="0" err="1">
                <a:latin typeface="Arial" panose="020B0604020202020204" pitchFamily="34" charset="0"/>
                <a:cs typeface="Arial" panose="020B0604020202020204" pitchFamily="34" charset="0"/>
              </a:rPr>
              <a:t>Ausmass</a:t>
            </a:r>
            <a:endParaRPr lang="de-DE" sz="2200" dirty="0">
              <a:latin typeface="Arial" panose="020B0604020202020204" pitchFamily="34" charset="0"/>
              <a:cs typeface="Arial" panose="020B0604020202020204" pitchFamily="34" charset="0"/>
            </a:endParaRPr>
          </a:p>
          <a:p>
            <a:endParaRPr lang="de-DE" dirty="0"/>
          </a:p>
        </p:txBody>
      </p:sp>
      <p:pic>
        <p:nvPicPr>
          <p:cNvPr id="8" name="Grafik 7">
            <a:extLst>
              <a:ext uri="{FF2B5EF4-FFF2-40B4-BE49-F238E27FC236}">
                <a16:creationId xmlns:a16="http://schemas.microsoft.com/office/drawing/2014/main" id="{233C1E38-5148-44F5-B93E-D56E0D049EA1}"/>
              </a:ext>
            </a:extLst>
          </p:cNvPr>
          <p:cNvPicPr>
            <a:picLocks noChangeAspect="1"/>
          </p:cNvPicPr>
          <p:nvPr/>
        </p:nvPicPr>
        <p:blipFill>
          <a:blip r:embed="rId4"/>
          <a:stretch>
            <a:fillRect/>
          </a:stretch>
        </p:blipFill>
        <p:spPr>
          <a:xfrm>
            <a:off x="838200" y="1518444"/>
            <a:ext cx="3952875" cy="4695825"/>
          </a:xfrm>
          <a:prstGeom prst="rect">
            <a:avLst/>
          </a:prstGeom>
        </p:spPr>
      </p:pic>
    </p:spTree>
    <p:extLst>
      <p:ext uri="{BB962C8B-B14F-4D97-AF65-F5344CB8AC3E}">
        <p14:creationId xmlns:p14="http://schemas.microsoft.com/office/powerpoint/2010/main" val="3426229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4CF043-37DD-44A2-AE87-F6068E3FC1F5}"/>
              </a:ext>
            </a:extLst>
          </p:cNvPr>
          <p:cNvSpPr>
            <a:spLocks noGrp="1"/>
          </p:cNvSpPr>
          <p:nvPr>
            <p:ph type="title"/>
          </p:nvPr>
        </p:nvSpPr>
        <p:spPr>
          <a:xfrm>
            <a:off x="865149" y="471404"/>
            <a:ext cx="10087699" cy="1280160"/>
          </a:xfrm>
        </p:spPr>
        <p:txBody>
          <a:bodyPr>
            <a:normAutofit fontScale="90000"/>
          </a:bodyPr>
          <a:lstStyle/>
          <a:p>
            <a:r>
              <a:rPr lang="de-DE" dirty="0" err="1"/>
              <a:t>Singularity</a:t>
            </a:r>
            <a:r>
              <a:rPr lang="de-DE" dirty="0"/>
              <a:t> University</a:t>
            </a:r>
            <a:br>
              <a:rPr lang="de-DE" dirty="0"/>
            </a:br>
            <a:r>
              <a:rPr lang="de-DE" sz="1200" dirty="0" err="1"/>
              <a:t>win</a:t>
            </a:r>
            <a:r>
              <a:rPr lang="de-DE" sz="1200" dirty="0"/>
              <a:t>/</a:t>
            </a:r>
            <a:r>
              <a:rPr lang="de-DE" sz="1200" dirty="0" err="1"/>
              <a:t>win</a:t>
            </a:r>
            <a:r>
              <a:rPr lang="de-DE" sz="1200" dirty="0"/>
              <a:t> Situationen zwischen Mensch und Natur, wo auch Firmen richtig gut Profit machen können: </a:t>
            </a:r>
            <a:r>
              <a:rPr lang="de-DE" sz="1200" u="sng" dirty="0">
                <a:hlinkClick r:id="rId2"/>
              </a:rPr>
              <a:t>https://www.su.org/blog/singularity-university-and-the-environment-global-grand-challenge</a:t>
            </a:r>
            <a:endParaRPr lang="de-DE" sz="1200" dirty="0"/>
          </a:p>
        </p:txBody>
      </p:sp>
      <p:sp>
        <p:nvSpPr>
          <p:cNvPr id="3" name="Inhaltsplatzhalter 2">
            <a:extLst>
              <a:ext uri="{FF2B5EF4-FFF2-40B4-BE49-F238E27FC236}">
                <a16:creationId xmlns:a16="http://schemas.microsoft.com/office/drawing/2014/main" id="{40E7C425-DC46-4203-AB70-9683EC65FF82}"/>
              </a:ext>
            </a:extLst>
          </p:cNvPr>
          <p:cNvSpPr>
            <a:spLocks noGrp="1"/>
          </p:cNvSpPr>
          <p:nvPr>
            <p:ph idx="1"/>
          </p:nvPr>
        </p:nvSpPr>
        <p:spPr>
          <a:xfrm>
            <a:off x="865149" y="2506662"/>
            <a:ext cx="10461702" cy="4351338"/>
          </a:xfrm>
        </p:spPr>
        <p:txBody>
          <a:bodyPr>
            <a:normAutofit fontScale="85000" lnSpcReduction="10000"/>
          </a:bodyPr>
          <a:lstStyle/>
          <a:p>
            <a:pPr marL="0" indent="0">
              <a:lnSpc>
                <a:spcPct val="120000"/>
              </a:lnSpc>
              <a:buNone/>
            </a:pPr>
            <a:r>
              <a:rPr lang="de-DE" sz="1700" dirty="0">
                <a:solidFill>
                  <a:srgbClr val="E9FDA1"/>
                </a:solidFill>
                <a:latin typeface="Arial" panose="020B0604020202020204" pitchFamily="34" charset="0"/>
                <a:cs typeface="Arial" panose="020B0604020202020204" pitchFamily="34" charset="0"/>
              </a:rPr>
              <a:t>In </a:t>
            </a:r>
            <a:r>
              <a:rPr lang="de-DE" sz="1700" dirty="0" err="1">
                <a:solidFill>
                  <a:srgbClr val="E9FDA1"/>
                </a:solidFill>
                <a:latin typeface="Arial" panose="020B0604020202020204" pitchFamily="34" charset="0"/>
                <a:cs typeface="Arial" panose="020B0604020202020204" pitchFamily="34" charset="0"/>
              </a:rPr>
              <a:t>Singularity</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University‘s</a:t>
            </a:r>
            <a:r>
              <a:rPr lang="de-DE" sz="1700" dirty="0">
                <a:solidFill>
                  <a:srgbClr val="E9FDA1"/>
                </a:solidFill>
                <a:latin typeface="Arial" panose="020B0604020202020204" pitchFamily="34" charset="0"/>
                <a:cs typeface="Arial" panose="020B0604020202020204" pitchFamily="34" charset="0"/>
              </a:rPr>
              <a:t> eigenen Worten:</a:t>
            </a:r>
          </a:p>
          <a:p>
            <a:pPr marL="0" indent="0" algn="just">
              <a:lnSpc>
                <a:spcPct val="120000"/>
              </a:lnSpc>
              <a:buNone/>
            </a:pPr>
            <a:r>
              <a:rPr lang="de-DE" sz="1700" dirty="0">
                <a:solidFill>
                  <a:srgbClr val="E9FDA1"/>
                </a:solidFill>
                <a:latin typeface="Arial" panose="020B0604020202020204" pitchFamily="34" charset="0"/>
                <a:cs typeface="Arial" panose="020B0604020202020204" pitchFamily="34" charset="0"/>
              </a:rPr>
              <a:t>„Energy and Environmental Systems Chair</a:t>
            </a:r>
            <a:r>
              <a:rPr lang="de-DE" sz="1700" u="sng" dirty="0">
                <a:solidFill>
                  <a:srgbClr val="0563C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lang="de-DE" sz="1700" u="sng" dirty="0" err="1">
                <a:solidFill>
                  <a:srgbClr val="0563C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Ramez</a:t>
            </a:r>
            <a:r>
              <a:rPr lang="de-DE" sz="1700" u="sng" dirty="0">
                <a:solidFill>
                  <a:srgbClr val="E9FDA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Naam</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speaks</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about</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how</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exponential</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technologies</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can</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address</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issues</a:t>
            </a:r>
            <a:r>
              <a:rPr lang="de-DE" sz="1700" dirty="0">
                <a:solidFill>
                  <a:srgbClr val="E9FDA1"/>
                </a:solidFill>
                <a:latin typeface="Arial" panose="020B0604020202020204" pitchFamily="34" charset="0"/>
                <a:cs typeface="Arial" panose="020B0604020202020204" pitchFamily="34" charset="0"/>
              </a:rPr>
              <a:t> such </a:t>
            </a:r>
            <a:r>
              <a:rPr lang="de-DE" sz="1700" dirty="0" err="1">
                <a:solidFill>
                  <a:srgbClr val="E9FDA1"/>
                </a:solidFill>
                <a:latin typeface="Arial" panose="020B0604020202020204" pitchFamily="34" charset="0"/>
                <a:cs typeface="Arial" panose="020B0604020202020204" pitchFamily="34" charset="0"/>
              </a:rPr>
              <a:t>as</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climate</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change</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ocean</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health</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forests</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fresh</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water</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food</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systems</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commodities</a:t>
            </a:r>
            <a:r>
              <a:rPr lang="de-DE" sz="1700" dirty="0">
                <a:solidFill>
                  <a:srgbClr val="E9FDA1"/>
                </a:solidFill>
                <a:latin typeface="Arial" panose="020B0604020202020204" pitchFamily="34" charset="0"/>
                <a:cs typeface="Arial" panose="020B0604020202020204" pitchFamily="34" charset="0"/>
              </a:rPr>
              <a:t>, and </a:t>
            </a:r>
            <a:r>
              <a:rPr lang="de-DE" sz="1700" dirty="0" err="1">
                <a:solidFill>
                  <a:srgbClr val="E9FDA1"/>
                </a:solidFill>
                <a:latin typeface="Arial" panose="020B0604020202020204" pitchFamily="34" charset="0"/>
                <a:cs typeface="Arial" panose="020B0604020202020204" pitchFamily="34" charset="0"/>
              </a:rPr>
              <a:t>more</a:t>
            </a:r>
            <a:r>
              <a:rPr lang="de-DE" sz="1700" dirty="0">
                <a:solidFill>
                  <a:srgbClr val="E9FDA1"/>
                </a:solidFill>
                <a:latin typeface="Arial" panose="020B0604020202020204" pitchFamily="34" charset="0"/>
                <a:cs typeface="Arial" panose="020B0604020202020204" pitchFamily="34" charset="0"/>
              </a:rPr>
              <a:t>, and </a:t>
            </a:r>
            <a:r>
              <a:rPr lang="de-DE" sz="1700" dirty="0" err="1">
                <a:solidFill>
                  <a:srgbClr val="E9FDA1"/>
                </a:solidFill>
                <a:latin typeface="Arial" panose="020B0604020202020204" pitchFamily="34" charset="0"/>
                <a:cs typeface="Arial" panose="020B0604020202020204" pitchFamily="34" charset="0"/>
              </a:rPr>
              <a:t>how</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these</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systems</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intersect</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with</a:t>
            </a:r>
            <a:r>
              <a:rPr lang="de-DE" sz="1700" dirty="0">
                <a:solidFill>
                  <a:srgbClr val="E9FDA1"/>
                </a:solidFill>
                <a:latin typeface="Arial" panose="020B0604020202020204" pitchFamily="34" charset="0"/>
                <a:cs typeface="Arial" panose="020B0604020202020204" pitchFamily="34" charset="0"/>
              </a:rPr>
              <a:t> social </a:t>
            </a:r>
            <a:r>
              <a:rPr lang="de-DE" sz="1700" dirty="0" err="1">
                <a:solidFill>
                  <a:srgbClr val="E9FDA1"/>
                </a:solidFill>
                <a:latin typeface="Arial" panose="020B0604020202020204" pitchFamily="34" charset="0"/>
                <a:cs typeface="Arial" panose="020B0604020202020204" pitchFamily="34" charset="0"/>
              </a:rPr>
              <a:t>issues</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including</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poverty</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education</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inequality</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violence</a:t>
            </a:r>
            <a:r>
              <a:rPr lang="de-DE" sz="1700" dirty="0">
                <a:solidFill>
                  <a:srgbClr val="E9FDA1"/>
                </a:solidFill>
                <a:latin typeface="Arial" panose="020B0604020202020204" pitchFamily="34" charset="0"/>
                <a:cs typeface="Arial" panose="020B0604020202020204" pitchFamily="34" charset="0"/>
              </a:rPr>
              <a:t>, hate, and </a:t>
            </a:r>
            <a:r>
              <a:rPr lang="de-DE" sz="1700" dirty="0" err="1">
                <a:solidFill>
                  <a:srgbClr val="E9FDA1"/>
                </a:solidFill>
                <a:latin typeface="Arial" panose="020B0604020202020204" pitchFamily="34" charset="0"/>
                <a:cs typeface="Arial" panose="020B0604020202020204" pitchFamily="34" charset="0"/>
              </a:rPr>
              <a:t>democracy</a:t>
            </a:r>
            <a:r>
              <a:rPr lang="de-DE" sz="1700" dirty="0">
                <a:solidFill>
                  <a:srgbClr val="E9FDA1"/>
                </a:solidFill>
                <a:latin typeface="Arial" panose="020B0604020202020204" pitchFamily="34" charset="0"/>
                <a:cs typeface="Arial" panose="020B0604020202020204" pitchFamily="34" charset="0"/>
              </a:rPr>
              <a:t>. He </a:t>
            </a:r>
            <a:r>
              <a:rPr lang="de-DE" sz="1700" dirty="0" err="1">
                <a:solidFill>
                  <a:srgbClr val="E9FDA1"/>
                </a:solidFill>
                <a:latin typeface="Arial" panose="020B0604020202020204" pitchFamily="34" charset="0"/>
                <a:cs typeface="Arial" panose="020B0604020202020204" pitchFamily="34" charset="0"/>
              </a:rPr>
              <a:t>is</a:t>
            </a:r>
            <a:r>
              <a:rPr lang="de-DE" sz="1700" dirty="0">
                <a:solidFill>
                  <a:srgbClr val="E9FDA1"/>
                </a:solidFill>
                <a:latin typeface="Arial" panose="020B0604020202020204" pitchFamily="34" charset="0"/>
                <a:cs typeface="Arial" panose="020B0604020202020204" pitchFamily="34" charset="0"/>
              </a:rPr>
              <a:t> also </a:t>
            </a:r>
            <a:r>
              <a:rPr lang="de-DE" sz="1700" dirty="0" err="1">
                <a:solidFill>
                  <a:srgbClr val="E9FDA1"/>
                </a:solidFill>
                <a:latin typeface="Arial" panose="020B0604020202020204" pitchFamily="34" charset="0"/>
                <a:cs typeface="Arial" panose="020B0604020202020204" pitchFamily="34" charset="0"/>
              </a:rPr>
              <a:t>the</a:t>
            </a:r>
            <a:r>
              <a:rPr lang="de-DE" sz="1700" dirty="0">
                <a:solidFill>
                  <a:srgbClr val="E9FDA1"/>
                </a:solidFill>
                <a:latin typeface="Arial" panose="020B0604020202020204" pitchFamily="34" charset="0"/>
                <a:cs typeface="Arial" panose="020B0604020202020204" pitchFamily="34" charset="0"/>
              </a:rPr>
              <a:t> H.G. Wells Award-</a:t>
            </a:r>
            <a:r>
              <a:rPr lang="de-DE" sz="1700" dirty="0" err="1">
                <a:solidFill>
                  <a:srgbClr val="E9FDA1"/>
                </a:solidFill>
                <a:latin typeface="Arial" panose="020B0604020202020204" pitchFamily="34" charset="0"/>
                <a:cs typeface="Arial" panose="020B0604020202020204" pitchFamily="34" charset="0"/>
              </a:rPr>
              <a:t>winning</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author</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of</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four</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books</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including</a:t>
            </a:r>
            <a:r>
              <a:rPr lang="de-DE" sz="1700" dirty="0">
                <a:solidFill>
                  <a:srgbClr val="E9FDA1"/>
                </a:solidFill>
                <a:latin typeface="Arial" panose="020B0604020202020204" pitchFamily="34" charset="0"/>
                <a:cs typeface="Arial" panose="020B0604020202020204" pitchFamily="34" charset="0"/>
              </a:rPr>
              <a:t> </a:t>
            </a:r>
            <a:r>
              <a:rPr lang="de-DE" sz="1700" i="1" dirty="0">
                <a:solidFill>
                  <a:srgbClr val="E9FDA1"/>
                </a:solidFill>
                <a:latin typeface="Arial" panose="020B0604020202020204" pitchFamily="34" charset="0"/>
                <a:cs typeface="Arial" panose="020B0604020202020204" pitchFamily="34" charset="0"/>
              </a:rPr>
              <a:t>The Infinite </a:t>
            </a:r>
            <a:r>
              <a:rPr lang="de-DE" sz="1700" i="1" dirty="0" err="1">
                <a:solidFill>
                  <a:srgbClr val="E9FDA1"/>
                </a:solidFill>
                <a:latin typeface="Arial" panose="020B0604020202020204" pitchFamily="34" charset="0"/>
                <a:cs typeface="Arial" panose="020B0604020202020204" pitchFamily="34" charset="0"/>
              </a:rPr>
              <a:t>Resource</a:t>
            </a:r>
            <a:r>
              <a:rPr lang="de-DE" sz="1700" i="1" dirty="0">
                <a:solidFill>
                  <a:srgbClr val="E9FDA1"/>
                </a:solidFill>
                <a:latin typeface="Arial" panose="020B0604020202020204" pitchFamily="34" charset="0"/>
                <a:cs typeface="Arial" panose="020B0604020202020204" pitchFamily="34" charset="0"/>
              </a:rPr>
              <a:t>: The Power </a:t>
            </a:r>
            <a:r>
              <a:rPr lang="de-DE" sz="1700" i="1" dirty="0" err="1">
                <a:solidFill>
                  <a:srgbClr val="E9FDA1"/>
                </a:solidFill>
                <a:latin typeface="Arial" panose="020B0604020202020204" pitchFamily="34" charset="0"/>
                <a:cs typeface="Arial" panose="020B0604020202020204" pitchFamily="34" charset="0"/>
              </a:rPr>
              <a:t>of</a:t>
            </a:r>
            <a:r>
              <a:rPr lang="de-DE" sz="1700" i="1" dirty="0">
                <a:solidFill>
                  <a:srgbClr val="E9FDA1"/>
                </a:solidFill>
                <a:latin typeface="Arial" panose="020B0604020202020204" pitchFamily="34" charset="0"/>
                <a:cs typeface="Arial" panose="020B0604020202020204" pitchFamily="34" charset="0"/>
              </a:rPr>
              <a:t> </a:t>
            </a:r>
            <a:r>
              <a:rPr lang="de-DE" sz="1700" i="1" dirty="0" err="1">
                <a:solidFill>
                  <a:srgbClr val="E9FDA1"/>
                </a:solidFill>
                <a:latin typeface="Arial" panose="020B0604020202020204" pitchFamily="34" charset="0"/>
                <a:cs typeface="Arial" panose="020B0604020202020204" pitchFamily="34" charset="0"/>
              </a:rPr>
              <a:t>Ideas</a:t>
            </a:r>
            <a:r>
              <a:rPr lang="de-DE" sz="1700" i="1" dirty="0">
                <a:solidFill>
                  <a:srgbClr val="E9FDA1"/>
                </a:solidFill>
                <a:latin typeface="Arial" panose="020B0604020202020204" pitchFamily="34" charset="0"/>
                <a:cs typeface="Arial" panose="020B0604020202020204" pitchFamily="34" charset="0"/>
              </a:rPr>
              <a:t> on a Finite Planet</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non-fiction</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which</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looks</a:t>
            </a:r>
            <a:r>
              <a:rPr lang="de-DE" sz="1700" dirty="0">
                <a:solidFill>
                  <a:srgbClr val="E9FDA1"/>
                </a:solidFill>
                <a:latin typeface="Arial" panose="020B0604020202020204" pitchFamily="34" charset="0"/>
                <a:cs typeface="Arial" panose="020B0604020202020204" pitchFamily="34" charset="0"/>
              </a:rPr>
              <a:t> at </a:t>
            </a:r>
            <a:r>
              <a:rPr lang="de-DE" sz="1700" dirty="0" err="1">
                <a:solidFill>
                  <a:srgbClr val="E9FDA1"/>
                </a:solidFill>
                <a:latin typeface="Arial" panose="020B0604020202020204" pitchFamily="34" charset="0"/>
                <a:cs typeface="Arial" panose="020B0604020202020204" pitchFamily="34" charset="0"/>
              </a:rPr>
              <a:t>the</a:t>
            </a:r>
            <a:r>
              <a:rPr lang="de-DE" sz="1700" dirty="0">
                <a:solidFill>
                  <a:srgbClr val="E9FDA1"/>
                </a:solidFill>
                <a:latin typeface="Arial" panose="020B0604020202020204" pitchFamily="34" charset="0"/>
                <a:cs typeface="Arial" panose="020B0604020202020204" pitchFamily="34" charset="0"/>
              </a:rPr>
              <a:t> environmental and </a:t>
            </a:r>
            <a:r>
              <a:rPr lang="de-DE" sz="1700" dirty="0" err="1">
                <a:solidFill>
                  <a:srgbClr val="E9FDA1"/>
                </a:solidFill>
                <a:latin typeface="Arial" panose="020B0604020202020204" pitchFamily="34" charset="0"/>
                <a:cs typeface="Arial" panose="020B0604020202020204" pitchFamily="34" charset="0"/>
              </a:rPr>
              <a:t>natural</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resource</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challenges</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of</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climate</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change</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energy</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water</a:t>
            </a:r>
            <a:r>
              <a:rPr lang="de-DE" sz="1700" dirty="0">
                <a:solidFill>
                  <a:srgbClr val="E9FDA1"/>
                </a:solidFill>
                <a:latin typeface="Arial" panose="020B0604020202020204" pitchFamily="34" charset="0"/>
                <a:cs typeface="Arial" panose="020B0604020202020204" pitchFamily="34" charset="0"/>
              </a:rPr>
              <a:t>, and </a:t>
            </a:r>
            <a:r>
              <a:rPr lang="de-DE" sz="1700" dirty="0" err="1">
                <a:solidFill>
                  <a:srgbClr val="E9FDA1"/>
                </a:solidFill>
                <a:latin typeface="Arial" panose="020B0604020202020204" pitchFamily="34" charset="0"/>
                <a:cs typeface="Arial" panose="020B0604020202020204" pitchFamily="34" charset="0"/>
              </a:rPr>
              <a:t>food</a:t>
            </a:r>
            <a:r>
              <a:rPr lang="de-DE" sz="1700" dirty="0">
                <a:solidFill>
                  <a:srgbClr val="E9FDA1"/>
                </a:solidFill>
                <a:latin typeface="Arial" panose="020B0604020202020204" pitchFamily="34" charset="0"/>
                <a:cs typeface="Arial" panose="020B0604020202020204" pitchFamily="34" charset="0"/>
              </a:rPr>
              <a:t>, and </a:t>
            </a:r>
            <a:r>
              <a:rPr lang="de-DE" sz="1700" dirty="0" err="1">
                <a:solidFill>
                  <a:srgbClr val="E9FDA1"/>
                </a:solidFill>
                <a:latin typeface="Arial" panose="020B0604020202020204" pitchFamily="34" charset="0"/>
                <a:cs typeface="Arial" panose="020B0604020202020204" pitchFamily="34" charset="0"/>
              </a:rPr>
              <a:t>charts</a:t>
            </a:r>
            <a:r>
              <a:rPr lang="de-DE" sz="1700" dirty="0">
                <a:solidFill>
                  <a:srgbClr val="E9FDA1"/>
                </a:solidFill>
                <a:latin typeface="Arial" panose="020B0604020202020204" pitchFamily="34" charset="0"/>
                <a:cs typeface="Arial" panose="020B0604020202020204" pitchFamily="34" charset="0"/>
              </a:rPr>
              <a:t> a </a:t>
            </a:r>
            <a:r>
              <a:rPr lang="de-DE" sz="1700" dirty="0" err="1">
                <a:solidFill>
                  <a:srgbClr val="E9FDA1"/>
                </a:solidFill>
                <a:latin typeface="Arial" panose="020B0604020202020204" pitchFamily="34" charset="0"/>
                <a:cs typeface="Arial" panose="020B0604020202020204" pitchFamily="34" charset="0"/>
              </a:rPr>
              <a:t>course</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to</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meet</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those</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challenges</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through</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technological</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innovation</a:t>
            </a:r>
            <a:r>
              <a:rPr lang="de-DE" sz="1700" dirty="0">
                <a:solidFill>
                  <a:srgbClr val="E9FDA1"/>
                </a:solidFill>
                <a:latin typeface="Arial" panose="020B0604020202020204" pitchFamily="34" charset="0"/>
                <a:cs typeface="Arial" panose="020B0604020202020204" pitchFamily="34" charset="0"/>
              </a:rPr>
              <a:t> and </a:t>
            </a:r>
            <a:r>
              <a:rPr lang="de-DE" sz="1700" dirty="0" err="1">
                <a:solidFill>
                  <a:srgbClr val="E9FDA1"/>
                </a:solidFill>
                <a:latin typeface="Arial" panose="020B0604020202020204" pitchFamily="34" charset="0"/>
                <a:cs typeface="Arial" panose="020B0604020202020204" pitchFamily="34" charset="0"/>
              </a:rPr>
              <a:t>policy</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change.</a:t>
            </a:r>
            <a:r>
              <a:rPr lang="de-DE" sz="1700" u="sng" dirty="0" err="1">
                <a:solidFill>
                  <a:srgbClr val="0563C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Jonathan</a:t>
            </a:r>
            <a:r>
              <a:rPr lang="de-DE" sz="1700" u="sng" dirty="0">
                <a:solidFill>
                  <a:srgbClr val="E9FDA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Knowles</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covers</a:t>
            </a:r>
            <a:r>
              <a:rPr lang="de-DE" sz="1700" dirty="0">
                <a:solidFill>
                  <a:srgbClr val="E9FDA1"/>
                </a:solidFill>
                <a:latin typeface="Arial" panose="020B0604020202020204" pitchFamily="34" charset="0"/>
                <a:cs typeface="Arial" panose="020B0604020202020204" pitchFamily="34" charset="0"/>
              </a:rPr>
              <a:t> a </a:t>
            </a:r>
            <a:r>
              <a:rPr lang="de-DE" sz="1700" dirty="0" err="1">
                <a:solidFill>
                  <a:srgbClr val="E9FDA1"/>
                </a:solidFill>
                <a:latin typeface="Arial" panose="020B0604020202020204" pitchFamily="34" charset="0"/>
                <a:cs typeface="Arial" panose="020B0604020202020204" pitchFamily="34" charset="0"/>
              </a:rPr>
              <a:t>wide</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breadth</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of</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topics</a:t>
            </a:r>
            <a:r>
              <a:rPr lang="de-DE" sz="1700" dirty="0">
                <a:solidFill>
                  <a:srgbClr val="E9FDA1"/>
                </a:solidFill>
                <a:latin typeface="Arial" panose="020B0604020202020204" pitchFamily="34" charset="0"/>
                <a:cs typeface="Arial" panose="020B0604020202020204" pitchFamily="34" charset="0"/>
              </a:rPr>
              <a:t> at </a:t>
            </a:r>
            <a:r>
              <a:rPr lang="de-DE" sz="1700" dirty="0" err="1">
                <a:solidFill>
                  <a:srgbClr val="E9FDA1"/>
                </a:solidFill>
                <a:latin typeface="Arial" panose="020B0604020202020204" pitchFamily="34" charset="0"/>
                <a:cs typeface="Arial" panose="020B0604020202020204" pitchFamily="34" charset="0"/>
              </a:rPr>
              <a:t>Singularity</a:t>
            </a:r>
            <a:r>
              <a:rPr lang="de-DE" sz="1700" dirty="0">
                <a:solidFill>
                  <a:srgbClr val="E9FDA1"/>
                </a:solidFill>
                <a:latin typeface="Arial" panose="020B0604020202020204" pitchFamily="34" charset="0"/>
                <a:cs typeface="Arial" panose="020B0604020202020204" pitchFamily="34" charset="0"/>
              </a:rPr>
              <a:t> University </a:t>
            </a:r>
            <a:r>
              <a:rPr lang="de-DE" sz="1700" dirty="0" err="1">
                <a:solidFill>
                  <a:srgbClr val="E9FDA1"/>
                </a:solidFill>
                <a:latin typeface="Arial" panose="020B0604020202020204" pitchFamily="34" charset="0"/>
                <a:cs typeface="Arial" panose="020B0604020202020204" pitchFamily="34" charset="0"/>
              </a:rPr>
              <a:t>drawing</a:t>
            </a:r>
            <a:r>
              <a:rPr lang="de-DE" sz="1700" dirty="0">
                <a:solidFill>
                  <a:srgbClr val="E9FDA1"/>
                </a:solidFill>
                <a:latin typeface="Arial" panose="020B0604020202020204" pitchFamily="34" charset="0"/>
                <a:cs typeface="Arial" panose="020B0604020202020204" pitchFamily="34" charset="0"/>
              </a:rPr>
              <a:t> on </a:t>
            </a:r>
            <a:r>
              <a:rPr lang="de-DE" sz="1700" dirty="0" err="1">
                <a:solidFill>
                  <a:srgbClr val="E9FDA1"/>
                </a:solidFill>
                <a:latin typeface="Arial" panose="020B0604020202020204" pitchFamily="34" charset="0"/>
                <a:cs typeface="Arial" panose="020B0604020202020204" pitchFamily="34" charset="0"/>
              </a:rPr>
              <a:t>his</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experiences</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shaping</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tech</a:t>
            </a:r>
            <a:r>
              <a:rPr lang="de-DE" sz="1700" dirty="0">
                <a:solidFill>
                  <a:srgbClr val="E9FDA1"/>
                </a:solidFill>
                <a:latin typeface="Arial" panose="020B0604020202020204" pitchFamily="34" charset="0"/>
                <a:cs typeface="Arial" panose="020B0604020202020204" pitchFamily="34" charset="0"/>
              </a:rPr>
              <a:t> and </a:t>
            </a:r>
            <a:r>
              <a:rPr lang="de-DE" sz="1700" dirty="0" err="1">
                <a:solidFill>
                  <a:srgbClr val="E9FDA1"/>
                </a:solidFill>
                <a:latin typeface="Arial" panose="020B0604020202020204" pitchFamily="34" charset="0"/>
                <a:cs typeface="Arial" panose="020B0604020202020204" pitchFamily="34" charset="0"/>
              </a:rPr>
              <a:t>innovation</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over</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several</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decades</a:t>
            </a:r>
            <a:r>
              <a:rPr lang="de-DE" sz="1700" dirty="0">
                <a:solidFill>
                  <a:srgbClr val="E9FDA1"/>
                </a:solidFill>
                <a:latin typeface="Arial" panose="020B0604020202020204" pitchFamily="34" charset="0"/>
                <a:cs typeface="Arial" panose="020B0604020202020204" pitchFamily="34" charset="0"/>
              </a:rPr>
              <a:t> in Silicon Valley </a:t>
            </a:r>
            <a:r>
              <a:rPr lang="de-DE" sz="1700" dirty="0" err="1">
                <a:solidFill>
                  <a:srgbClr val="E9FDA1"/>
                </a:solidFill>
                <a:latin typeface="Arial" panose="020B0604020202020204" pitchFamily="34" charset="0"/>
                <a:cs typeface="Arial" panose="020B0604020202020204" pitchFamily="34" charset="0"/>
              </a:rPr>
              <a:t>as</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well</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as</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his</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experiences</a:t>
            </a:r>
            <a:r>
              <a:rPr lang="de-DE" sz="1700" dirty="0">
                <a:solidFill>
                  <a:srgbClr val="E9FDA1"/>
                </a:solidFill>
                <a:latin typeface="Arial" panose="020B0604020202020204" pitchFamily="34" charset="0"/>
                <a:cs typeface="Arial" panose="020B0604020202020204" pitchFamily="34" charset="0"/>
              </a:rPr>
              <a:t> in </a:t>
            </a:r>
            <a:r>
              <a:rPr lang="de-DE" sz="1700" dirty="0" err="1">
                <a:solidFill>
                  <a:srgbClr val="E9FDA1"/>
                </a:solidFill>
                <a:latin typeface="Arial" panose="020B0604020202020204" pitchFamily="34" charset="0"/>
                <a:cs typeface="Arial" panose="020B0604020202020204" pitchFamily="34" charset="0"/>
              </a:rPr>
              <a:t>the</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field</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using</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technology</a:t>
            </a:r>
            <a:r>
              <a:rPr lang="de-DE" sz="1700" dirty="0">
                <a:solidFill>
                  <a:srgbClr val="E9FDA1"/>
                </a:solidFill>
                <a:latin typeface="Arial" panose="020B0604020202020204" pitchFamily="34" charset="0"/>
                <a:cs typeface="Arial" panose="020B0604020202020204" pitchFamily="34" charset="0"/>
              </a:rPr>
              <a:t> at </a:t>
            </a:r>
            <a:r>
              <a:rPr lang="de-DE" sz="1700" dirty="0" err="1">
                <a:solidFill>
                  <a:srgbClr val="E9FDA1"/>
                </a:solidFill>
                <a:latin typeface="Arial" panose="020B0604020202020204" pitchFamily="34" charset="0"/>
                <a:cs typeface="Arial" panose="020B0604020202020204" pitchFamily="34" charset="0"/>
              </a:rPr>
              <a:t>the</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intersection</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of</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the</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environment</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oceans</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wildlife</a:t>
            </a:r>
            <a:r>
              <a:rPr lang="de-DE" sz="1700" dirty="0">
                <a:solidFill>
                  <a:srgbClr val="E9FDA1"/>
                </a:solidFill>
                <a:latin typeface="Arial" panose="020B0604020202020204" pitchFamily="34" charset="0"/>
                <a:cs typeface="Arial" panose="020B0604020202020204" pitchFamily="34" charset="0"/>
              </a:rPr>
              <a:t>, and </a:t>
            </a:r>
            <a:r>
              <a:rPr lang="de-DE" sz="1700" dirty="0" err="1">
                <a:solidFill>
                  <a:srgbClr val="E9FDA1"/>
                </a:solidFill>
                <a:latin typeface="Arial" panose="020B0604020202020204" pitchFamily="34" charset="0"/>
                <a:cs typeface="Arial" panose="020B0604020202020204" pitchFamily="34" charset="0"/>
              </a:rPr>
              <a:t>outer</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space</a:t>
            </a:r>
            <a:r>
              <a:rPr lang="de-DE" sz="1700" dirty="0">
                <a:solidFill>
                  <a:srgbClr val="E9FDA1"/>
                </a:solidFill>
                <a:latin typeface="Arial" panose="020B0604020202020204" pitchFamily="34" charset="0"/>
                <a:cs typeface="Arial" panose="020B0604020202020204" pitchFamily="34" charset="0"/>
              </a:rPr>
              <a:t>. </a:t>
            </a:r>
            <a:r>
              <a:rPr lang="de-DE" sz="1700" u="sng" dirty="0">
                <a:solidFill>
                  <a:srgbClr val="0563C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Owen </a:t>
            </a:r>
            <a:r>
              <a:rPr lang="de-DE" sz="1700" u="sng" dirty="0" err="1">
                <a:solidFill>
                  <a:srgbClr val="E9FDA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Gaffney</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is</a:t>
            </a:r>
            <a:r>
              <a:rPr lang="de-DE" sz="1700" dirty="0">
                <a:solidFill>
                  <a:srgbClr val="E9FDA1"/>
                </a:solidFill>
                <a:latin typeface="Arial" panose="020B0604020202020204" pitchFamily="34" charset="0"/>
                <a:cs typeface="Arial" panose="020B0604020202020204" pitchFamily="34" charset="0"/>
              </a:rPr>
              <a:t> a </a:t>
            </a:r>
            <a:r>
              <a:rPr lang="de-DE" sz="1700" dirty="0" err="1">
                <a:solidFill>
                  <a:srgbClr val="E9FDA1"/>
                </a:solidFill>
                <a:latin typeface="Arial" panose="020B0604020202020204" pitchFamily="34" charset="0"/>
                <a:cs typeface="Arial" panose="020B0604020202020204" pitchFamily="34" charset="0"/>
              </a:rPr>
              <a:t>writer</a:t>
            </a:r>
            <a:r>
              <a:rPr lang="de-DE" sz="1700" dirty="0">
                <a:solidFill>
                  <a:srgbClr val="E9FDA1"/>
                </a:solidFill>
                <a:latin typeface="Arial" panose="020B0604020202020204" pitchFamily="34" charset="0"/>
                <a:cs typeface="Arial" panose="020B0604020202020204" pitchFamily="34" charset="0"/>
              </a:rPr>
              <a:t>, global </a:t>
            </a:r>
            <a:r>
              <a:rPr lang="de-DE" sz="1700" dirty="0" err="1">
                <a:solidFill>
                  <a:srgbClr val="E9FDA1"/>
                </a:solidFill>
                <a:latin typeface="Arial" panose="020B0604020202020204" pitchFamily="34" charset="0"/>
                <a:cs typeface="Arial" panose="020B0604020202020204" pitchFamily="34" charset="0"/>
              </a:rPr>
              <a:t>sustainability</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analyst</a:t>
            </a:r>
            <a:r>
              <a:rPr lang="de-DE" sz="1700" dirty="0">
                <a:solidFill>
                  <a:srgbClr val="E9FDA1"/>
                </a:solidFill>
                <a:latin typeface="Arial" panose="020B0604020202020204" pitchFamily="34" charset="0"/>
                <a:cs typeface="Arial" panose="020B0604020202020204" pitchFamily="34" charset="0"/>
              </a:rPr>
              <a:t>, and </a:t>
            </a:r>
            <a:r>
              <a:rPr lang="de-DE" sz="1700" dirty="0" err="1">
                <a:solidFill>
                  <a:srgbClr val="E9FDA1"/>
                </a:solidFill>
                <a:latin typeface="Arial" panose="020B0604020202020204" pitchFamily="34" charset="0"/>
                <a:cs typeface="Arial" panose="020B0604020202020204" pitchFamily="34" charset="0"/>
              </a:rPr>
              <a:t>science</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communicator</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who</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serves</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with</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the</a:t>
            </a:r>
            <a:r>
              <a:rPr lang="de-DE" sz="1700" dirty="0">
                <a:solidFill>
                  <a:srgbClr val="E9FDA1"/>
                </a:solidFill>
                <a:latin typeface="Arial" panose="020B0604020202020204" pitchFamily="34" charset="0"/>
                <a:cs typeface="Arial" panose="020B0604020202020204" pitchFamily="34" charset="0"/>
              </a:rPr>
              <a:t> Stockholm </a:t>
            </a:r>
            <a:r>
              <a:rPr lang="de-DE" sz="1700" dirty="0" err="1">
                <a:solidFill>
                  <a:srgbClr val="E9FDA1"/>
                </a:solidFill>
                <a:latin typeface="Arial" panose="020B0604020202020204" pitchFamily="34" charset="0"/>
                <a:cs typeface="Arial" panose="020B0604020202020204" pitchFamily="34" charset="0"/>
              </a:rPr>
              <a:t>Resilience</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Centre</a:t>
            </a:r>
            <a:r>
              <a:rPr lang="de-DE" sz="1700" dirty="0">
                <a:solidFill>
                  <a:srgbClr val="E9FDA1"/>
                </a:solidFill>
                <a:latin typeface="Arial" panose="020B0604020202020204" pitchFamily="34" charset="0"/>
                <a:cs typeface="Arial" panose="020B0604020202020204" pitchFamily="34" charset="0"/>
              </a:rPr>
              <a:t> and Future Earth. He </a:t>
            </a:r>
            <a:r>
              <a:rPr lang="de-DE" sz="1700" dirty="0" err="1">
                <a:solidFill>
                  <a:srgbClr val="E9FDA1"/>
                </a:solidFill>
                <a:latin typeface="Arial" panose="020B0604020202020204" pitchFamily="34" charset="0"/>
                <a:cs typeface="Arial" panose="020B0604020202020204" pitchFamily="34" charset="0"/>
              </a:rPr>
              <a:t>has</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been</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working</a:t>
            </a:r>
            <a:r>
              <a:rPr lang="de-DE" sz="1700" dirty="0">
                <a:solidFill>
                  <a:srgbClr val="E9FDA1"/>
                </a:solidFill>
                <a:latin typeface="Arial" panose="020B0604020202020204" pitchFamily="34" charset="0"/>
                <a:cs typeface="Arial" panose="020B0604020202020204" pitchFamily="34" charset="0"/>
              </a:rPr>
              <a:t> on a </a:t>
            </a:r>
            <a:r>
              <a:rPr lang="de-DE" sz="1700" dirty="0" err="1">
                <a:solidFill>
                  <a:srgbClr val="E9FDA1"/>
                </a:solidFill>
                <a:latin typeface="Arial" panose="020B0604020202020204" pitchFamily="34" charset="0"/>
                <a:cs typeface="Arial" panose="020B0604020202020204" pitchFamily="34" charset="0"/>
              </a:rPr>
              <a:t>project</a:t>
            </a:r>
            <a:r>
              <a:rPr lang="de-DE" sz="1700" u="sng" dirty="0">
                <a:solidFill>
                  <a:srgbClr val="0563C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a:t>
            </a:r>
            <a:r>
              <a:rPr lang="de-DE" sz="1700" u="sng" dirty="0" err="1">
                <a:solidFill>
                  <a:srgbClr val="0563C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providing</a:t>
            </a:r>
            <a:r>
              <a:rPr lang="de-DE" sz="1700" u="sng" dirty="0">
                <a:solidFill>
                  <a:srgbClr val="0563C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a </a:t>
            </a:r>
            <a:r>
              <a:rPr lang="de-DE" sz="1700" u="sng" dirty="0" err="1">
                <a:solidFill>
                  <a:srgbClr val="0563C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roadmap</a:t>
            </a:r>
            <a:r>
              <a:rPr lang="de-DE" sz="1700" u="sng" dirty="0">
                <a:solidFill>
                  <a:srgbClr val="0563C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and </a:t>
            </a:r>
            <a:r>
              <a:rPr lang="de-DE" sz="1700" u="sng" dirty="0" err="1">
                <a:solidFill>
                  <a:srgbClr val="E9FDA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compass</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for</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how</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exponential</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technologies</a:t>
            </a:r>
            <a:r>
              <a:rPr lang="de-DE" sz="1700" dirty="0">
                <a:solidFill>
                  <a:srgbClr val="E9FDA1"/>
                </a:solidFill>
                <a:latin typeface="Arial" panose="020B0604020202020204" pitchFamily="34" charset="0"/>
                <a:cs typeface="Arial" panose="020B0604020202020204" pitchFamily="34" charset="0"/>
              </a:rPr>
              <a:t> and </a:t>
            </a:r>
            <a:r>
              <a:rPr lang="de-DE" sz="1700" dirty="0" err="1">
                <a:solidFill>
                  <a:srgbClr val="E9FDA1"/>
                </a:solidFill>
                <a:latin typeface="Arial" panose="020B0604020202020204" pitchFamily="34" charset="0"/>
                <a:cs typeface="Arial" panose="020B0604020202020204" pitchFamily="34" charset="0"/>
              </a:rPr>
              <a:t>other</a:t>
            </a:r>
            <a:r>
              <a:rPr lang="de-DE" sz="1700" dirty="0">
                <a:solidFill>
                  <a:srgbClr val="E9FDA1"/>
                </a:solidFill>
                <a:latin typeface="Arial" panose="020B0604020202020204" pitchFamily="34" charset="0"/>
                <a:cs typeface="Arial" panose="020B0604020202020204" pitchFamily="34" charset="0"/>
              </a:rPr>
              <a:t> initiatives </a:t>
            </a:r>
            <a:r>
              <a:rPr lang="de-DE" sz="1700" dirty="0" err="1">
                <a:solidFill>
                  <a:srgbClr val="E9FDA1"/>
                </a:solidFill>
                <a:latin typeface="Arial" panose="020B0604020202020204" pitchFamily="34" charset="0"/>
                <a:cs typeface="Arial" panose="020B0604020202020204" pitchFamily="34" charset="0"/>
              </a:rPr>
              <a:t>can</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help</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address</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climate</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change.Furthermore</a:t>
            </a:r>
            <a:r>
              <a:rPr lang="de-DE" sz="1700" dirty="0">
                <a:solidFill>
                  <a:srgbClr val="E9FDA1"/>
                </a:solidFill>
                <a:latin typeface="Arial" panose="020B0604020202020204" pitchFamily="34" charset="0"/>
                <a:cs typeface="Arial" panose="020B0604020202020204" pitchFamily="34" charset="0"/>
              </a:rPr>
              <a:t>, </a:t>
            </a:r>
            <a:r>
              <a:rPr lang="de-DE" sz="1700" u="sng" dirty="0">
                <a:solidFill>
                  <a:srgbClr val="E9FDA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Dr. Sylvia Earle</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who</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is</a:t>
            </a:r>
            <a:r>
              <a:rPr lang="de-DE" sz="1700" dirty="0">
                <a:solidFill>
                  <a:srgbClr val="E9FDA1"/>
                </a:solidFill>
                <a:latin typeface="Arial" panose="020B0604020202020204" pitchFamily="34" charset="0"/>
                <a:cs typeface="Arial" panose="020B0604020202020204" pitchFamily="34" charset="0"/>
              </a:rPr>
              <a:t> also </a:t>
            </a:r>
            <a:r>
              <a:rPr lang="de-DE" sz="1700" dirty="0" err="1">
                <a:solidFill>
                  <a:srgbClr val="E9FDA1"/>
                </a:solidFill>
                <a:latin typeface="Arial" panose="020B0604020202020204" pitchFamily="34" charset="0"/>
                <a:cs typeface="Arial" panose="020B0604020202020204" pitchFamily="34" charset="0"/>
              </a:rPr>
              <a:t>President</a:t>
            </a:r>
            <a:r>
              <a:rPr lang="de-DE" sz="1700" dirty="0">
                <a:solidFill>
                  <a:srgbClr val="E9FDA1"/>
                </a:solidFill>
                <a:latin typeface="Arial" panose="020B0604020202020204" pitchFamily="34" charset="0"/>
                <a:cs typeface="Arial" panose="020B0604020202020204" pitchFamily="34" charset="0"/>
              </a:rPr>
              <a:t> and Chairman </a:t>
            </a:r>
            <a:r>
              <a:rPr lang="de-DE" sz="1700" dirty="0" err="1">
                <a:solidFill>
                  <a:srgbClr val="E9FDA1"/>
                </a:solidFill>
                <a:latin typeface="Arial" panose="020B0604020202020204" pitchFamily="34" charset="0"/>
                <a:cs typeface="Arial" panose="020B0604020202020204" pitchFamily="34" charset="0"/>
              </a:rPr>
              <a:t>of</a:t>
            </a:r>
            <a:r>
              <a:rPr lang="de-DE" sz="1700" dirty="0">
                <a:solidFill>
                  <a:srgbClr val="E9FDA1"/>
                </a:solidFill>
                <a:latin typeface="Arial" panose="020B0604020202020204" pitchFamily="34" charset="0"/>
                <a:cs typeface="Arial" panose="020B0604020202020204" pitchFamily="34" charset="0"/>
              </a:rPr>
              <a:t> Mission Blue/The Sylvia Earle Alliance and a National Geographic Society Explorer in Residence, </a:t>
            </a:r>
            <a:r>
              <a:rPr lang="de-DE" sz="1700" dirty="0" err="1">
                <a:solidFill>
                  <a:srgbClr val="E9FDA1"/>
                </a:solidFill>
                <a:latin typeface="Arial" panose="020B0604020202020204" pitchFamily="34" charset="0"/>
                <a:cs typeface="Arial" panose="020B0604020202020204" pitchFamily="34" charset="0"/>
              </a:rPr>
              <a:t>covers</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technology</a:t>
            </a:r>
            <a:r>
              <a:rPr lang="de-DE" sz="1700" dirty="0">
                <a:solidFill>
                  <a:srgbClr val="E9FDA1"/>
                </a:solidFill>
                <a:latin typeface="Arial" panose="020B0604020202020204" pitchFamily="34" charset="0"/>
                <a:cs typeface="Arial" panose="020B0604020202020204" pitchFamily="34" charset="0"/>
              </a:rPr>
              <a:t> and </a:t>
            </a:r>
            <a:r>
              <a:rPr lang="de-DE" sz="1700" dirty="0" err="1">
                <a:solidFill>
                  <a:srgbClr val="E9FDA1"/>
                </a:solidFill>
                <a:latin typeface="Arial" panose="020B0604020202020204" pitchFamily="34" charset="0"/>
                <a:cs typeface="Arial" panose="020B0604020202020204" pitchFamily="34" charset="0"/>
              </a:rPr>
              <a:t>oceans</a:t>
            </a:r>
            <a:r>
              <a:rPr lang="de-DE" sz="1700" dirty="0">
                <a:solidFill>
                  <a:srgbClr val="E9FDA1"/>
                </a:solidFill>
                <a:latin typeface="Arial" panose="020B0604020202020204" pitchFamily="34" charset="0"/>
                <a:cs typeface="Arial" panose="020B0604020202020204" pitchFamily="34" charset="0"/>
              </a:rPr>
              <a:t>; </a:t>
            </a:r>
            <a:r>
              <a:rPr lang="de-DE" sz="1700" u="sng" dirty="0">
                <a:solidFill>
                  <a:srgbClr val="0563C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Kaila </a:t>
            </a:r>
            <a:r>
              <a:rPr lang="de-DE" sz="1700" u="sng" dirty="0" err="1">
                <a:solidFill>
                  <a:srgbClr val="E9FDA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Colbin</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covers</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how</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exponential</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technologies</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impact</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sustainability</a:t>
            </a:r>
            <a:r>
              <a:rPr lang="de-DE" sz="1700" dirty="0">
                <a:solidFill>
                  <a:srgbClr val="E9FDA1"/>
                </a:solidFill>
                <a:latin typeface="Arial" panose="020B0604020202020204" pitchFamily="34" charset="0"/>
                <a:cs typeface="Arial" panose="020B0604020202020204" pitchFamily="34" charset="0"/>
              </a:rPr>
              <a:t> and </a:t>
            </a:r>
            <a:r>
              <a:rPr lang="de-DE" sz="1700" dirty="0" err="1">
                <a:solidFill>
                  <a:srgbClr val="E9FDA1"/>
                </a:solidFill>
                <a:latin typeface="Arial" panose="020B0604020202020204" pitchFamily="34" charset="0"/>
                <a:cs typeface="Arial" panose="020B0604020202020204" pitchFamily="34" charset="0"/>
              </a:rPr>
              <a:t>climate</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change</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across</a:t>
            </a:r>
            <a:r>
              <a:rPr lang="de-DE" sz="1700" dirty="0">
                <a:solidFill>
                  <a:srgbClr val="E9FDA1"/>
                </a:solidFill>
                <a:latin typeface="Arial" panose="020B0604020202020204" pitchFamily="34" charset="0"/>
                <a:cs typeface="Arial" panose="020B0604020202020204" pitchFamily="34" charset="0"/>
              </a:rPr>
              <a:t> a </a:t>
            </a:r>
            <a:r>
              <a:rPr lang="de-DE" sz="1700" dirty="0" err="1">
                <a:solidFill>
                  <a:srgbClr val="E9FDA1"/>
                </a:solidFill>
                <a:latin typeface="Arial" panose="020B0604020202020204" pitchFamily="34" charset="0"/>
                <a:cs typeface="Arial" panose="020B0604020202020204" pitchFamily="34" charset="0"/>
              </a:rPr>
              <a:t>number</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of</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industries</a:t>
            </a:r>
            <a:r>
              <a:rPr lang="de-DE" sz="1700" dirty="0">
                <a:solidFill>
                  <a:srgbClr val="E9FDA1"/>
                </a:solidFill>
                <a:latin typeface="Arial" panose="020B0604020202020204" pitchFamily="34" charset="0"/>
                <a:cs typeface="Arial" panose="020B0604020202020204" pitchFamily="34" charset="0"/>
              </a:rPr>
              <a:t> and </a:t>
            </a:r>
            <a:r>
              <a:rPr lang="de-DE" sz="1700" dirty="0" err="1">
                <a:solidFill>
                  <a:srgbClr val="E9FDA1"/>
                </a:solidFill>
                <a:latin typeface="Arial" panose="020B0604020202020204" pitchFamily="34" charset="0"/>
                <a:cs typeface="Arial" panose="020B0604020202020204" pitchFamily="34" charset="0"/>
              </a:rPr>
              <a:t>sectors</a:t>
            </a:r>
            <a:r>
              <a:rPr lang="de-DE" sz="1700" dirty="0">
                <a:solidFill>
                  <a:srgbClr val="E9FDA1"/>
                </a:solidFill>
                <a:latin typeface="Arial" panose="020B0604020202020204" pitchFamily="34" charset="0"/>
                <a:cs typeface="Arial" panose="020B0604020202020204" pitchFamily="34" charset="0"/>
              </a:rPr>
              <a:t>; </a:t>
            </a:r>
            <a:r>
              <a:rPr lang="de-DE" sz="1700" u="sng" dirty="0">
                <a:solidFill>
                  <a:srgbClr val="0563C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Andrew </a:t>
            </a:r>
            <a:r>
              <a:rPr lang="de-DE" sz="1700" u="sng" dirty="0" err="1">
                <a:solidFill>
                  <a:srgbClr val="E9FDA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Skotzo</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works</a:t>
            </a:r>
            <a:r>
              <a:rPr lang="de-DE" sz="1700" dirty="0">
                <a:solidFill>
                  <a:srgbClr val="E9FDA1"/>
                </a:solidFill>
                <a:latin typeface="Arial" panose="020B0604020202020204" pitchFamily="34" charset="0"/>
                <a:cs typeface="Arial" panose="020B0604020202020204" pitchFamily="34" charset="0"/>
              </a:rPr>
              <a:t> at </a:t>
            </a:r>
            <a:r>
              <a:rPr lang="de-DE" sz="1700" dirty="0" err="1">
                <a:solidFill>
                  <a:srgbClr val="E9FDA1"/>
                </a:solidFill>
                <a:latin typeface="Arial" panose="020B0604020202020204" pitchFamily="34" charset="0"/>
                <a:cs typeface="Arial" panose="020B0604020202020204" pitchFamily="34" charset="0"/>
              </a:rPr>
              <a:t>the</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intersection</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of</a:t>
            </a:r>
            <a:r>
              <a:rPr lang="de-DE" sz="1700" dirty="0">
                <a:solidFill>
                  <a:srgbClr val="E9FDA1"/>
                </a:solidFill>
                <a:latin typeface="Arial" panose="020B0604020202020204" pitchFamily="34" charset="0"/>
                <a:cs typeface="Arial" panose="020B0604020202020204" pitchFamily="34" charset="0"/>
              </a:rPr>
              <a:t> human </a:t>
            </a:r>
            <a:r>
              <a:rPr lang="de-DE" sz="1700" dirty="0" err="1">
                <a:solidFill>
                  <a:srgbClr val="E9FDA1"/>
                </a:solidFill>
                <a:latin typeface="Arial" panose="020B0604020202020204" pitchFamily="34" charset="0"/>
                <a:cs typeface="Arial" panose="020B0604020202020204" pitchFamily="34" charset="0"/>
              </a:rPr>
              <a:t>interaction</a:t>
            </a:r>
            <a:r>
              <a:rPr lang="de-DE" sz="1700" dirty="0">
                <a:solidFill>
                  <a:srgbClr val="E9FDA1"/>
                </a:solidFill>
                <a:latin typeface="Arial" panose="020B0604020202020204" pitchFamily="34" charset="0"/>
                <a:cs typeface="Arial" panose="020B0604020202020204" pitchFamily="34" charset="0"/>
              </a:rPr>
              <a:t> and </a:t>
            </a:r>
            <a:r>
              <a:rPr lang="de-DE" sz="1700" dirty="0" err="1">
                <a:solidFill>
                  <a:srgbClr val="E9FDA1"/>
                </a:solidFill>
                <a:latin typeface="Arial" panose="020B0604020202020204" pitchFamily="34" charset="0"/>
                <a:cs typeface="Arial" panose="020B0604020202020204" pitchFamily="34" charset="0"/>
              </a:rPr>
              <a:t>the</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environment</a:t>
            </a:r>
            <a:r>
              <a:rPr lang="de-DE" sz="1700" dirty="0">
                <a:solidFill>
                  <a:srgbClr val="E9FDA1"/>
                </a:solidFill>
                <a:latin typeface="Arial" panose="020B0604020202020204" pitchFamily="34" charset="0"/>
                <a:cs typeface="Arial" panose="020B0604020202020204" pitchFamily="34" charset="0"/>
              </a:rPr>
              <a:t>; and SU Canada Faculty</a:t>
            </a:r>
            <a:r>
              <a:rPr lang="de-DE" sz="1700" u="sng" dirty="0">
                <a:solidFill>
                  <a:srgbClr val="0563C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 Jane </a:t>
            </a:r>
            <a:r>
              <a:rPr lang="de-DE" sz="1700" u="sng" dirty="0" err="1">
                <a:solidFill>
                  <a:srgbClr val="E9FDA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Kearns</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works</a:t>
            </a:r>
            <a:r>
              <a:rPr lang="de-DE" sz="1700" dirty="0">
                <a:solidFill>
                  <a:srgbClr val="E9FDA1"/>
                </a:solidFill>
                <a:latin typeface="Arial" panose="020B0604020202020204" pitchFamily="34" charset="0"/>
                <a:cs typeface="Arial" panose="020B0604020202020204" pitchFamily="34" charset="0"/>
              </a:rPr>
              <a:t> at </a:t>
            </a:r>
            <a:r>
              <a:rPr lang="de-DE" sz="1700" dirty="0" err="1">
                <a:solidFill>
                  <a:srgbClr val="E9FDA1"/>
                </a:solidFill>
                <a:latin typeface="Arial" panose="020B0604020202020204" pitchFamily="34" charset="0"/>
                <a:cs typeface="Arial" panose="020B0604020202020204" pitchFamily="34" charset="0"/>
              </a:rPr>
              <a:t>the</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intersection</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of</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sustainability</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cleantech</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investment</a:t>
            </a:r>
            <a:r>
              <a:rPr lang="de-DE" sz="1700" dirty="0">
                <a:solidFill>
                  <a:srgbClr val="E9FDA1"/>
                </a:solidFill>
                <a:latin typeface="Arial" panose="020B0604020202020204" pitchFamily="34" charset="0"/>
                <a:cs typeface="Arial" panose="020B0604020202020204" pitchFamily="34" charset="0"/>
              </a:rPr>
              <a:t>, and </a:t>
            </a:r>
            <a:r>
              <a:rPr lang="de-DE" sz="1700" dirty="0" err="1">
                <a:solidFill>
                  <a:srgbClr val="E9FDA1"/>
                </a:solidFill>
                <a:latin typeface="Arial" panose="020B0604020202020204" pitchFamily="34" charset="0"/>
                <a:cs typeface="Arial" panose="020B0604020202020204" pitchFamily="34" charset="0"/>
              </a:rPr>
              <a:t>business</a:t>
            </a:r>
            <a:r>
              <a:rPr lang="de-DE" sz="1700" dirty="0">
                <a:solidFill>
                  <a:srgbClr val="E9FDA1"/>
                </a:solidFill>
                <a:latin typeface="Arial" panose="020B0604020202020204" pitchFamily="34" charset="0"/>
                <a:cs typeface="Arial" panose="020B0604020202020204" pitchFamily="34" charset="0"/>
              </a:rPr>
              <a:t>. Ola Kowalewski, </a:t>
            </a:r>
            <a:r>
              <a:rPr lang="de-DE" sz="1700" dirty="0" err="1">
                <a:solidFill>
                  <a:srgbClr val="E9FDA1"/>
                </a:solidFill>
                <a:latin typeface="Arial" panose="020B0604020202020204" pitchFamily="34" charset="0"/>
                <a:cs typeface="Arial" panose="020B0604020202020204" pitchFamily="34" charset="0"/>
              </a:rPr>
              <a:t>our</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newest</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faculty</a:t>
            </a:r>
            <a:r>
              <a:rPr lang="de-DE" sz="1700" dirty="0">
                <a:solidFill>
                  <a:srgbClr val="E9FDA1"/>
                </a:solidFill>
                <a:latin typeface="Arial" panose="020B0604020202020204" pitchFamily="34" charset="0"/>
                <a:cs typeface="Arial" panose="020B0604020202020204" pitchFamily="34" charset="0"/>
              </a:rPr>
              <a:t> </a:t>
            </a:r>
            <a:r>
              <a:rPr lang="de-DE" sz="1700" dirty="0" err="1">
                <a:solidFill>
                  <a:srgbClr val="E9FDA1"/>
                </a:solidFill>
                <a:latin typeface="Arial" panose="020B0604020202020204" pitchFamily="34" charset="0"/>
                <a:cs typeface="Arial" panose="020B0604020202020204" pitchFamily="34" charset="0"/>
              </a:rPr>
              <a:t>fellow</a:t>
            </a:r>
            <a:r>
              <a:rPr lang="de-DE" sz="1700" dirty="0">
                <a:solidFill>
                  <a:srgbClr val="E9FDA1"/>
                </a:solidFill>
                <a:latin typeface="Arial" panose="020B0604020202020204" pitchFamily="34" charset="0"/>
                <a:cs typeface="Arial" panose="020B0604020202020204" pitchFamily="34" charset="0"/>
              </a:rPr>
              <a:t> at </a:t>
            </a:r>
            <a:r>
              <a:rPr lang="de-DE" sz="1700" dirty="0" err="1">
                <a:solidFill>
                  <a:srgbClr val="E9FDA1"/>
                </a:solidFill>
                <a:latin typeface="Arial" panose="020B0604020202020204" pitchFamily="34" charset="0"/>
                <a:cs typeface="Arial" panose="020B0604020202020204" pitchFamily="34" charset="0"/>
              </a:rPr>
              <a:t>Singularity</a:t>
            </a:r>
            <a:r>
              <a:rPr lang="de-DE" sz="1700" dirty="0">
                <a:solidFill>
                  <a:srgbClr val="E9FDA1"/>
                </a:solidFill>
                <a:latin typeface="Arial" panose="020B0604020202020204" pitchFamily="34" charset="0"/>
                <a:cs typeface="Arial" panose="020B0604020202020204" pitchFamily="34" charset="0"/>
              </a:rPr>
              <a:t> University, also </a:t>
            </a:r>
            <a:r>
              <a:rPr lang="de-DE" sz="1700" dirty="0" err="1">
                <a:solidFill>
                  <a:srgbClr val="E9FDA1"/>
                </a:solidFill>
                <a:latin typeface="Arial" panose="020B0604020202020204" pitchFamily="34" charset="0"/>
                <a:cs typeface="Arial" panose="020B0604020202020204" pitchFamily="34" charset="0"/>
              </a:rPr>
              <a:t>has</a:t>
            </a:r>
            <a:r>
              <a:rPr lang="de-DE" sz="1700" dirty="0">
                <a:solidFill>
                  <a:srgbClr val="E9FDA1"/>
                </a:solidFill>
                <a:latin typeface="Arial" panose="020B0604020202020204" pitchFamily="34" charset="0"/>
                <a:cs typeface="Arial" panose="020B0604020202020204" pitchFamily="34" charset="0"/>
              </a:rPr>
              <a:t> a </a:t>
            </a:r>
            <a:r>
              <a:rPr lang="de-DE" sz="1700" u="sng" dirty="0" err="1">
                <a:solidFill>
                  <a:srgbClr val="0563C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background</a:t>
            </a:r>
            <a:r>
              <a:rPr lang="de-DE" sz="1700" u="sng" dirty="0">
                <a:solidFill>
                  <a:srgbClr val="0563C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 in </a:t>
            </a:r>
            <a:r>
              <a:rPr lang="de-DE" sz="1700" u="sng" dirty="0" err="1">
                <a:solidFill>
                  <a:srgbClr val="0563C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energy</a:t>
            </a:r>
            <a:r>
              <a:rPr lang="de-DE" sz="1700" u="sng" dirty="0">
                <a:solidFill>
                  <a:srgbClr val="0563C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 and </a:t>
            </a:r>
            <a:r>
              <a:rPr lang="de-DE" sz="1700" u="sng" dirty="0" err="1">
                <a:solidFill>
                  <a:srgbClr val="0563C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the</a:t>
            </a:r>
            <a:r>
              <a:rPr lang="de-DE" sz="1700" u="sng" dirty="0">
                <a:solidFill>
                  <a:srgbClr val="0563C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 </a:t>
            </a:r>
            <a:r>
              <a:rPr lang="de-DE" sz="1700" u="sng" dirty="0" err="1">
                <a:solidFill>
                  <a:srgbClr val="E9FDA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environment</a:t>
            </a:r>
            <a:r>
              <a:rPr lang="de-DE" sz="1700" dirty="0">
                <a:solidFill>
                  <a:srgbClr val="E9FDA1"/>
                </a:solidFill>
                <a:latin typeface="Arial" panose="020B0604020202020204" pitchFamily="34" charset="0"/>
                <a:cs typeface="Arial" panose="020B0604020202020204" pitchFamily="34" charset="0"/>
              </a:rPr>
              <a:t>…“</a:t>
            </a:r>
          </a:p>
          <a:p>
            <a:pPr marL="0" indent="0">
              <a:buNone/>
            </a:pPr>
            <a:endParaRPr lang="de-DE" dirty="0"/>
          </a:p>
        </p:txBody>
      </p:sp>
      <p:pic>
        <p:nvPicPr>
          <p:cNvPr id="4" name="Grafik 3">
            <a:extLst>
              <a:ext uri="{FF2B5EF4-FFF2-40B4-BE49-F238E27FC236}">
                <a16:creationId xmlns:a16="http://schemas.microsoft.com/office/drawing/2014/main" id="{3ABDBBD7-1BFD-4AE3-A598-7B2AEA890DBE}"/>
              </a:ext>
            </a:extLst>
          </p:cNvPr>
          <p:cNvPicPr>
            <a:picLocks noChangeAspect="1"/>
          </p:cNvPicPr>
          <p:nvPr/>
        </p:nvPicPr>
        <p:blipFill>
          <a:blip r:embed="rId12"/>
          <a:stretch>
            <a:fillRect/>
          </a:stretch>
        </p:blipFill>
        <p:spPr>
          <a:xfrm>
            <a:off x="9356888" y="0"/>
            <a:ext cx="2835112" cy="1895475"/>
          </a:xfrm>
          <a:prstGeom prst="rect">
            <a:avLst/>
          </a:prstGeom>
        </p:spPr>
      </p:pic>
    </p:spTree>
    <p:extLst>
      <p:ext uri="{BB962C8B-B14F-4D97-AF65-F5344CB8AC3E}">
        <p14:creationId xmlns:p14="http://schemas.microsoft.com/office/powerpoint/2010/main" val="2722890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451F0A-D6C9-47A9-BF16-3693B3F57F50}"/>
              </a:ext>
            </a:extLst>
          </p:cNvPr>
          <p:cNvSpPr>
            <a:spLocks noGrp="1"/>
          </p:cNvSpPr>
          <p:nvPr>
            <p:ph type="title"/>
          </p:nvPr>
        </p:nvSpPr>
        <p:spPr/>
        <p:txBody>
          <a:bodyPr/>
          <a:lstStyle/>
          <a:p>
            <a:r>
              <a:rPr lang="de-DE" dirty="0"/>
              <a:t>3) Ideen für kleinere Unternehmen</a:t>
            </a:r>
          </a:p>
        </p:txBody>
      </p:sp>
      <p:sp>
        <p:nvSpPr>
          <p:cNvPr id="3" name="Inhaltsplatzhalter 2">
            <a:extLst>
              <a:ext uri="{FF2B5EF4-FFF2-40B4-BE49-F238E27FC236}">
                <a16:creationId xmlns:a16="http://schemas.microsoft.com/office/drawing/2014/main" id="{4696F163-EEAA-45C1-8719-79FA803BB5AE}"/>
              </a:ext>
            </a:extLst>
          </p:cNvPr>
          <p:cNvSpPr>
            <a:spLocks noGrp="1"/>
          </p:cNvSpPr>
          <p:nvPr>
            <p:ph idx="1"/>
          </p:nvPr>
        </p:nvSpPr>
        <p:spPr/>
        <p:txBody>
          <a:bodyPr>
            <a:normAutofit lnSpcReduction="10000"/>
          </a:bodyPr>
          <a:lstStyle/>
          <a:p>
            <a:pPr lvl="0"/>
            <a:r>
              <a:rPr lang="de-DE" sz="2400" dirty="0"/>
              <a:t>Wie Starbucks Nachhaltigkeit umsetzt: </a:t>
            </a:r>
            <a:r>
              <a:rPr lang="de-DE" sz="2400" u="sng" dirty="0">
                <a:hlinkClick r:id="rId2"/>
              </a:rPr>
              <a:t>https://stories.starbucks.com/stories/2021/starbucks-greener-stores-accelerate-global-movement-towards-a-more-sustainable-future/?utm_source=twitter&amp;utm_medium=social&amp;utm_campaign=50thanniversary&amp;utm_term=post&amp;utm_content=stories-social</a:t>
            </a:r>
            <a:endParaRPr lang="de-DE" sz="2400" dirty="0"/>
          </a:p>
          <a:p>
            <a:pPr lvl="0"/>
            <a:r>
              <a:rPr lang="de-DE" sz="2400" dirty="0"/>
              <a:t>Zugfahrkarten subventionieren, damit mehr Leute den Zug anstatt das Auto nehmen (</a:t>
            </a:r>
            <a:r>
              <a:rPr lang="de-DE" sz="2400" dirty="0" err="1"/>
              <a:t>grosse</a:t>
            </a:r>
            <a:r>
              <a:rPr lang="de-DE" sz="2400" dirty="0"/>
              <a:t> Banken in London machen das alle schon)</a:t>
            </a:r>
          </a:p>
          <a:p>
            <a:pPr lvl="0"/>
            <a:r>
              <a:rPr lang="de-DE" sz="2400" dirty="0"/>
              <a:t>Internes Blog und Ausstellungen, das neue Forschung und Entwicklungen im Bereich Nachhaltigkeit zeigt, aber auch interessant ist, was wiederum zu Ideen führen kann</a:t>
            </a:r>
          </a:p>
          <a:p>
            <a:pPr marL="0" indent="0">
              <a:buNone/>
            </a:pPr>
            <a:endParaRPr lang="de-DE" dirty="0"/>
          </a:p>
        </p:txBody>
      </p:sp>
    </p:spTree>
    <p:extLst>
      <p:ext uri="{BB962C8B-B14F-4D97-AF65-F5344CB8AC3E}">
        <p14:creationId xmlns:p14="http://schemas.microsoft.com/office/powerpoint/2010/main" val="7967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E0627B-C8AE-484F-9C29-6E191E3ED5B2}"/>
              </a:ext>
            </a:extLst>
          </p:cNvPr>
          <p:cNvSpPr>
            <a:spLocks noGrp="1"/>
          </p:cNvSpPr>
          <p:nvPr>
            <p:ph type="title"/>
          </p:nvPr>
        </p:nvSpPr>
        <p:spPr>
          <a:xfrm>
            <a:off x="1164750" y="175894"/>
            <a:ext cx="10087699" cy="1280160"/>
          </a:xfrm>
        </p:spPr>
        <p:txBody>
          <a:bodyPr/>
          <a:lstStyle/>
          <a:p>
            <a:r>
              <a:rPr lang="de-DE" dirty="0"/>
              <a:t>Kollaborationen mit langjährigen Experten</a:t>
            </a:r>
          </a:p>
        </p:txBody>
      </p:sp>
      <p:pic>
        <p:nvPicPr>
          <p:cNvPr id="4" name="Inhaltsplatzhalter 3">
            <a:extLst>
              <a:ext uri="{FF2B5EF4-FFF2-40B4-BE49-F238E27FC236}">
                <a16:creationId xmlns:a16="http://schemas.microsoft.com/office/drawing/2014/main" id="{626A8F7B-19F5-4BE2-9BA0-05D51E48936C}"/>
              </a:ext>
            </a:extLst>
          </p:cNvPr>
          <p:cNvPicPr>
            <a:picLocks noGrp="1" noChangeAspect="1"/>
          </p:cNvPicPr>
          <p:nvPr>
            <p:ph idx="1"/>
          </p:nvPr>
        </p:nvPicPr>
        <p:blipFill>
          <a:blip r:embed="rId2"/>
          <a:stretch>
            <a:fillRect/>
          </a:stretch>
        </p:blipFill>
        <p:spPr>
          <a:xfrm>
            <a:off x="1296781" y="1690688"/>
            <a:ext cx="3814672" cy="4351338"/>
          </a:xfrm>
          <a:prstGeom prst="rect">
            <a:avLst/>
          </a:prstGeom>
        </p:spPr>
      </p:pic>
      <p:sp>
        <p:nvSpPr>
          <p:cNvPr id="5" name="Textfeld 4">
            <a:extLst>
              <a:ext uri="{FF2B5EF4-FFF2-40B4-BE49-F238E27FC236}">
                <a16:creationId xmlns:a16="http://schemas.microsoft.com/office/drawing/2014/main" id="{EFC999C5-C7F3-452C-A42C-DB1313F5204C}"/>
              </a:ext>
            </a:extLst>
          </p:cNvPr>
          <p:cNvSpPr txBox="1"/>
          <p:nvPr/>
        </p:nvSpPr>
        <p:spPr>
          <a:xfrm>
            <a:off x="5743356" y="2401515"/>
            <a:ext cx="5151863" cy="2308324"/>
          </a:xfrm>
          <a:prstGeom prst="rect">
            <a:avLst/>
          </a:prstGeom>
          <a:noFill/>
        </p:spPr>
        <p:txBody>
          <a:bodyPr wrap="square" rtlCol="0">
            <a:spAutoFit/>
          </a:bodyPr>
          <a:lstStyle/>
          <a:p>
            <a:pPr algn="just"/>
            <a:r>
              <a:rPr lang="de-DE" dirty="0">
                <a:solidFill>
                  <a:schemeClr val="bg1"/>
                </a:solidFill>
              </a:rPr>
              <a:t>Die großen Banken sind auch schon mit dabei…</a:t>
            </a:r>
          </a:p>
          <a:p>
            <a:pPr algn="just"/>
            <a:endParaRPr lang="de-DE" dirty="0">
              <a:solidFill>
                <a:schemeClr val="bg1"/>
              </a:solidFill>
            </a:endParaRPr>
          </a:p>
          <a:p>
            <a:pPr algn="just"/>
            <a:r>
              <a:rPr lang="de-DE" dirty="0">
                <a:solidFill>
                  <a:schemeClr val="bg1"/>
                </a:solidFill>
              </a:rPr>
              <a:t>Stefan Bollinger ist bei Goldman Sachs einer der mächtigsten Männer im Handel. Dies ist ein interner Goldman Sachs Vortrag mit Jane Goodall, die bei uns mit </a:t>
            </a:r>
            <a:r>
              <a:rPr lang="de-DE" b="1" dirty="0">
                <a:solidFill>
                  <a:schemeClr val="bg1"/>
                </a:solidFill>
              </a:rPr>
              <a:t>Bernhard Grzimek </a:t>
            </a:r>
            <a:r>
              <a:rPr lang="de-DE" dirty="0">
                <a:solidFill>
                  <a:schemeClr val="bg1"/>
                </a:solidFill>
              </a:rPr>
              <a:t>vergleichbar ist.</a:t>
            </a:r>
          </a:p>
        </p:txBody>
      </p:sp>
    </p:spTree>
    <p:extLst>
      <p:ext uri="{BB962C8B-B14F-4D97-AF65-F5344CB8AC3E}">
        <p14:creationId xmlns:p14="http://schemas.microsoft.com/office/powerpoint/2010/main" val="2224952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C7FF9-27CE-4284-A961-12221A06451C}"/>
              </a:ext>
            </a:extLst>
          </p:cNvPr>
          <p:cNvSpPr>
            <a:spLocks noGrp="1"/>
          </p:cNvSpPr>
          <p:nvPr>
            <p:ph type="title"/>
          </p:nvPr>
        </p:nvSpPr>
        <p:spPr>
          <a:xfrm>
            <a:off x="838200" y="48380"/>
            <a:ext cx="10515600" cy="786121"/>
          </a:xfrm>
        </p:spPr>
        <p:txBody>
          <a:bodyPr/>
          <a:lstStyle/>
          <a:p>
            <a:pPr algn="ctr"/>
            <a:r>
              <a:rPr lang="de-DE" dirty="0"/>
              <a:t>Begrünung, die man essen kann</a:t>
            </a:r>
          </a:p>
        </p:txBody>
      </p:sp>
      <p:pic>
        <p:nvPicPr>
          <p:cNvPr id="6" name="Inhaltsplatzhalter 5">
            <a:extLst>
              <a:ext uri="{FF2B5EF4-FFF2-40B4-BE49-F238E27FC236}">
                <a16:creationId xmlns:a16="http://schemas.microsoft.com/office/drawing/2014/main" id="{74FB9A5A-460B-4B34-9F22-90ABFC745D47}"/>
              </a:ext>
            </a:extLst>
          </p:cNvPr>
          <p:cNvPicPr>
            <a:picLocks noGrp="1" noChangeAspect="1"/>
          </p:cNvPicPr>
          <p:nvPr>
            <p:ph idx="1"/>
          </p:nvPr>
        </p:nvPicPr>
        <p:blipFill>
          <a:blip r:embed="rId2"/>
          <a:stretch>
            <a:fillRect/>
          </a:stretch>
        </p:blipFill>
        <p:spPr>
          <a:xfrm>
            <a:off x="838201" y="1224988"/>
            <a:ext cx="4981575" cy="3857625"/>
          </a:xfrm>
          <a:prstGeom prst="rect">
            <a:avLst/>
          </a:prstGeom>
        </p:spPr>
      </p:pic>
      <p:sp>
        <p:nvSpPr>
          <p:cNvPr id="7" name="Textfeld 6">
            <a:extLst>
              <a:ext uri="{FF2B5EF4-FFF2-40B4-BE49-F238E27FC236}">
                <a16:creationId xmlns:a16="http://schemas.microsoft.com/office/drawing/2014/main" id="{339205BF-1546-42C1-8B18-4B5F01E73EB8}"/>
              </a:ext>
            </a:extLst>
          </p:cNvPr>
          <p:cNvSpPr txBox="1"/>
          <p:nvPr/>
        </p:nvSpPr>
        <p:spPr>
          <a:xfrm>
            <a:off x="6372226" y="1330220"/>
            <a:ext cx="4981575" cy="4647426"/>
          </a:xfrm>
          <a:prstGeom prst="rect">
            <a:avLst/>
          </a:prstGeom>
          <a:no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Einige</a:t>
            </a:r>
            <a:r>
              <a:rPr lang="en-US" sz="1400" dirty="0">
                <a:solidFill>
                  <a:schemeClr val="bg1"/>
                </a:solidFill>
                <a:latin typeface="Arial" panose="020B0604020202020204" pitchFamily="34" charset="0"/>
                <a:cs typeface="Arial" panose="020B0604020202020204" pitchFamily="34" charset="0"/>
              </a:rPr>
              <a:t> Investment-</a:t>
            </a:r>
            <a:r>
              <a:rPr lang="en-US" sz="1400" dirty="0" err="1">
                <a:solidFill>
                  <a:schemeClr val="bg1"/>
                </a:solidFill>
                <a:latin typeface="Arial" panose="020B0604020202020204" pitchFamily="34" charset="0"/>
                <a:cs typeface="Arial" panose="020B0604020202020204" pitchFamily="34" charset="0"/>
              </a:rPr>
              <a:t>Banken</a:t>
            </a:r>
            <a:r>
              <a:rPr lang="en-US" sz="1400" dirty="0">
                <a:solidFill>
                  <a:schemeClr val="bg1"/>
                </a:solidFill>
                <a:latin typeface="Arial" panose="020B0604020202020204" pitchFamily="34" charset="0"/>
                <a:cs typeface="Arial" panose="020B0604020202020204" pitchFamily="34" charset="0"/>
              </a:rPr>
              <a:t> in Canary Wharf in London </a:t>
            </a:r>
            <a:r>
              <a:rPr lang="en-US" sz="1400" dirty="0" err="1">
                <a:solidFill>
                  <a:schemeClr val="bg1"/>
                </a:solidFill>
                <a:latin typeface="Arial" panose="020B0604020202020204" pitchFamily="34" charset="0"/>
                <a:cs typeface="Arial" panose="020B0604020202020204" pitchFamily="34" charset="0"/>
              </a:rPr>
              <a:t>haben</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schon</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ihren</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eigenen</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Schrebergarten</a:t>
            </a:r>
            <a:r>
              <a:rPr lang="en-US" sz="1400" dirty="0">
                <a:solidFill>
                  <a:schemeClr val="bg1"/>
                </a:solidFill>
                <a:latin typeface="Arial" panose="020B0604020202020204" pitchFamily="34" charset="0"/>
                <a:cs typeface="Arial" panose="020B0604020202020204" pitchFamily="34" charset="0"/>
              </a:rPr>
              <a:t> auf dem </a:t>
            </a:r>
            <a:r>
              <a:rPr lang="en-US" sz="1400" dirty="0" err="1">
                <a:solidFill>
                  <a:schemeClr val="bg1"/>
                </a:solidFill>
                <a:latin typeface="Arial" panose="020B0604020202020204" pitchFamily="34" charset="0"/>
                <a:cs typeface="Arial" panose="020B0604020202020204" pitchFamily="34" charset="0"/>
              </a:rPr>
              <a:t>Dach</a:t>
            </a:r>
            <a:r>
              <a:rPr lang="en-US" sz="1400" dirty="0">
                <a:solidFill>
                  <a:schemeClr val="bg1"/>
                </a:solidFill>
                <a:latin typeface="Arial" panose="020B0604020202020204" pitchFamily="34" charset="0"/>
                <a:cs typeface="Arial" panose="020B0604020202020204" pitchFamily="34" charset="0"/>
              </a:rPr>
              <a:t>. </a:t>
            </a:r>
          </a:p>
          <a:p>
            <a:r>
              <a:rPr lang="en-US" sz="1400" dirty="0" err="1">
                <a:solidFill>
                  <a:schemeClr val="bg1"/>
                </a:solidFill>
                <a:latin typeface="Arial" panose="020B0604020202020204" pitchFamily="34" charset="0"/>
                <a:cs typeface="Arial" panose="020B0604020202020204" pitchFamily="34" charset="0"/>
              </a:rPr>
              <a:t>Hier</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kommt</a:t>
            </a:r>
            <a:r>
              <a:rPr lang="en-US" sz="1400" dirty="0">
                <a:solidFill>
                  <a:schemeClr val="bg1"/>
                </a:solidFill>
                <a:latin typeface="Arial" panose="020B0604020202020204" pitchFamily="34" charset="0"/>
                <a:cs typeface="Arial" panose="020B0604020202020204" pitchFamily="34" charset="0"/>
              </a:rPr>
              <a:t> die Evolution </a:t>
            </a:r>
            <a:r>
              <a:rPr lang="en-US" sz="1400" dirty="0" err="1">
                <a:solidFill>
                  <a:schemeClr val="bg1"/>
                </a:solidFill>
                <a:latin typeface="Arial" panose="020B0604020202020204" pitchFamily="34" charset="0"/>
                <a:cs typeface="Arial" panose="020B0604020202020204" pitchFamily="34" charset="0"/>
              </a:rPr>
              <a:t>dieser</a:t>
            </a:r>
            <a:r>
              <a:rPr lang="en-US" sz="1400" dirty="0">
                <a:solidFill>
                  <a:schemeClr val="bg1"/>
                </a:solidFill>
                <a:latin typeface="Arial" panose="020B0604020202020204" pitchFamily="34" charset="0"/>
                <a:cs typeface="Arial" panose="020B0604020202020204" pitchFamily="34" charset="0"/>
              </a:rPr>
              <a:t> Idee.</a:t>
            </a:r>
          </a:p>
          <a:p>
            <a:endParaRPr lang="en-US" sz="1400" dirty="0">
              <a:solidFill>
                <a:schemeClr val="bg1"/>
              </a:solidFill>
              <a:latin typeface="Arial" panose="020B0604020202020204" pitchFamily="34" charset="0"/>
              <a:cs typeface="Arial" panose="020B0604020202020204" pitchFamily="34" charset="0"/>
            </a:endParaRPr>
          </a:p>
          <a:p>
            <a:pPr algn="just"/>
            <a:r>
              <a:rPr lang="de-DE" sz="1200" dirty="0">
                <a:solidFill>
                  <a:schemeClr val="bg1"/>
                </a:solidFill>
                <a:latin typeface="Arial" panose="020B0604020202020204" pitchFamily="34" charset="0"/>
                <a:cs typeface="Arial" panose="020B0604020202020204" pitchFamily="34" charset="0"/>
              </a:rPr>
              <a:t>„Seit jeher stehen Landwirtschaft und Wald im Widerspruch zueinander. Die herkömmliche Weisheit besagt, dass wir den Wald abholzen müssen, um Platz für die Landwirtschaft zu </a:t>
            </a:r>
            <a:r>
              <a:rPr lang="de-DE" sz="1200" dirty="0" err="1">
                <a:solidFill>
                  <a:schemeClr val="bg1"/>
                </a:solidFill>
                <a:latin typeface="Arial" panose="020B0604020202020204" pitchFamily="34" charset="0"/>
                <a:cs typeface="Arial" panose="020B0604020202020204" pitchFamily="34" charset="0"/>
              </a:rPr>
              <a:t>schaffen.Doch</a:t>
            </a:r>
            <a:r>
              <a:rPr lang="de-DE" sz="1200" dirty="0">
                <a:solidFill>
                  <a:schemeClr val="bg1"/>
                </a:solidFill>
                <a:latin typeface="Arial" panose="020B0604020202020204" pitchFamily="34" charset="0"/>
                <a:cs typeface="Arial" panose="020B0604020202020204" pitchFamily="34" charset="0"/>
              </a:rPr>
              <a:t> eine wachsende Bewegung namens Agroforstwirtschaft macht sich die kostenlosen Dienste zunutze, die der Wald Landwirten und Gärtnern </a:t>
            </a:r>
            <a:r>
              <a:rPr lang="de-DE" sz="1200" dirty="0" err="1">
                <a:solidFill>
                  <a:schemeClr val="bg1"/>
                </a:solidFill>
                <a:latin typeface="Arial" panose="020B0604020202020204" pitchFamily="34" charset="0"/>
                <a:cs typeface="Arial" panose="020B0604020202020204" pitchFamily="34" charset="0"/>
              </a:rPr>
              <a:t>bietet.Bäume</a:t>
            </a:r>
            <a:r>
              <a:rPr lang="de-DE" sz="1200" dirty="0">
                <a:solidFill>
                  <a:schemeClr val="bg1"/>
                </a:solidFill>
                <a:latin typeface="Arial" panose="020B0604020202020204" pitchFamily="34" charset="0"/>
                <a:cs typeface="Arial" panose="020B0604020202020204" pitchFamily="34" charset="0"/>
              </a:rPr>
              <a:t> schützen nicht nur empfindlichere essbare Pflanzen vor den Elementen und extremen Wetterbedingungen, sondern liefern auch Nährstoffe, Wasser, Schädlingsbekämpfung und </a:t>
            </a:r>
            <a:r>
              <a:rPr lang="de-DE" sz="1200" dirty="0" err="1">
                <a:solidFill>
                  <a:schemeClr val="bg1"/>
                </a:solidFill>
                <a:latin typeface="Arial" panose="020B0604020202020204" pitchFamily="34" charset="0"/>
                <a:cs typeface="Arial" panose="020B0604020202020204" pitchFamily="34" charset="0"/>
              </a:rPr>
              <a:t>Bestäubungsdienste.Auch</a:t>
            </a:r>
            <a:r>
              <a:rPr lang="de-DE" sz="1200" dirty="0">
                <a:solidFill>
                  <a:schemeClr val="bg1"/>
                </a:solidFill>
                <a:latin typeface="Arial" panose="020B0604020202020204" pitchFamily="34" charset="0"/>
                <a:cs typeface="Arial" panose="020B0604020202020204" pitchFamily="34" charset="0"/>
              </a:rPr>
              <a:t> wenn Sie in einem Waldgarten vielleicht nicht alle traditionellen einjährigen Gemüsearten finden, werden Sie Hunderte von neuen Sorten essbarer Pflanzen entdecken, von denen Sie gar nicht wussten, dass es sie gibt, und die oft nährstoffreicher und schmackhafter </a:t>
            </a:r>
            <a:r>
              <a:rPr lang="de-DE" sz="1200" dirty="0" err="1">
                <a:solidFill>
                  <a:schemeClr val="bg1"/>
                </a:solidFill>
                <a:latin typeface="Arial" panose="020B0604020202020204" pitchFamily="34" charset="0"/>
                <a:cs typeface="Arial" panose="020B0604020202020204" pitchFamily="34" charset="0"/>
              </a:rPr>
              <a:t>sind.Und</a:t>
            </a:r>
            <a:r>
              <a:rPr lang="de-DE" sz="1200" dirty="0">
                <a:solidFill>
                  <a:schemeClr val="bg1"/>
                </a:solidFill>
                <a:latin typeface="Arial" panose="020B0604020202020204" pitchFamily="34" charset="0"/>
                <a:cs typeface="Arial" panose="020B0604020202020204" pitchFamily="34" charset="0"/>
              </a:rPr>
              <a:t> wenn man die Pflanzen sorgfältig auswählt, vermehren sie sich jedes Jahr selbst und leben symbiotisch mit den Hunderten von verschiedenen Arten um sie herum, ohne dass man sie umgraben, pflanzen, düngen, jäten oder gießen </a:t>
            </a:r>
            <a:r>
              <a:rPr lang="de-DE" sz="1200" dirty="0" err="1">
                <a:solidFill>
                  <a:schemeClr val="bg1"/>
                </a:solidFill>
                <a:latin typeface="Arial" panose="020B0604020202020204" pitchFamily="34" charset="0"/>
                <a:cs typeface="Arial" panose="020B0604020202020204" pitchFamily="34" charset="0"/>
              </a:rPr>
              <a:t>muss.Das</a:t>
            </a:r>
            <a:r>
              <a:rPr lang="de-DE" sz="1200" dirty="0">
                <a:solidFill>
                  <a:schemeClr val="bg1"/>
                </a:solidFill>
                <a:latin typeface="Arial" panose="020B0604020202020204" pitchFamily="34" charset="0"/>
                <a:cs typeface="Arial" panose="020B0604020202020204" pitchFamily="34" charset="0"/>
              </a:rPr>
              <a:t> ist es, was Martin Crawford seit über 20 Jahren in seinem zwei Hektar großen Waldgarten in England getan hat - er hat die Arbeit größtenteils von der Pflanze erledigen lassen, nachdem er einige Jahre lang recherchiert und gearbeitet hatte.“</a:t>
            </a:r>
            <a:endParaRPr lang="de-DE" sz="1200" dirty="0"/>
          </a:p>
        </p:txBody>
      </p:sp>
      <p:sp>
        <p:nvSpPr>
          <p:cNvPr id="8" name="Textfeld 7">
            <a:extLst>
              <a:ext uri="{FF2B5EF4-FFF2-40B4-BE49-F238E27FC236}">
                <a16:creationId xmlns:a16="http://schemas.microsoft.com/office/drawing/2014/main" id="{DDAEF7B6-D825-4513-A5BB-441500D880DA}"/>
              </a:ext>
            </a:extLst>
          </p:cNvPr>
          <p:cNvSpPr txBox="1"/>
          <p:nvPr/>
        </p:nvSpPr>
        <p:spPr>
          <a:xfrm>
            <a:off x="661639" y="5605346"/>
            <a:ext cx="5241073" cy="523220"/>
          </a:xfrm>
          <a:prstGeom prst="rect">
            <a:avLst/>
          </a:prstGeom>
          <a:noFill/>
        </p:spPr>
        <p:txBody>
          <a:bodyPr wrap="square" rtlCol="0">
            <a:spAutoFit/>
          </a:bodyPr>
          <a:lstStyle/>
          <a:p>
            <a:r>
              <a:rPr lang="de-DE" sz="1400" dirty="0">
                <a:solidFill>
                  <a:schemeClr val="bg1"/>
                </a:solidFill>
              </a:rPr>
              <a:t>https://returntonow.net/2020/10/12/forest-garden-with-500-kinds-of-food-requires-only-a-few-hours-of-work-per-month/</a:t>
            </a:r>
          </a:p>
        </p:txBody>
      </p:sp>
    </p:spTree>
    <p:extLst>
      <p:ext uri="{BB962C8B-B14F-4D97-AF65-F5344CB8AC3E}">
        <p14:creationId xmlns:p14="http://schemas.microsoft.com/office/powerpoint/2010/main" val="4175206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EA8B6-2883-F97A-3AA7-8CF68901BA4A}"/>
              </a:ext>
            </a:extLst>
          </p:cNvPr>
          <p:cNvSpPr>
            <a:spLocks noGrp="1"/>
          </p:cNvSpPr>
          <p:nvPr>
            <p:ph type="title"/>
          </p:nvPr>
        </p:nvSpPr>
        <p:spPr>
          <a:xfrm>
            <a:off x="1322156" y="-133165"/>
            <a:ext cx="9905998" cy="1478570"/>
          </a:xfrm>
        </p:spPr>
        <p:txBody>
          <a:bodyPr/>
          <a:lstStyle/>
          <a:p>
            <a:pPr algn="ctr"/>
            <a:r>
              <a:rPr lang="en-US" sz="3200" dirty="0"/>
              <a:t>Kann man </a:t>
            </a:r>
            <a:r>
              <a:rPr lang="en-US" sz="3200" dirty="0" err="1"/>
              <a:t>Gutes</a:t>
            </a:r>
            <a:r>
              <a:rPr lang="en-US" sz="3200" dirty="0"/>
              <a:t> tun und </a:t>
            </a:r>
            <a:r>
              <a:rPr lang="en-US" sz="3200" dirty="0" err="1"/>
              <a:t>damit</a:t>
            </a:r>
            <a:r>
              <a:rPr lang="en-US" sz="3200" dirty="0"/>
              <a:t> </a:t>
            </a:r>
            <a:r>
              <a:rPr lang="en-US" sz="3200" dirty="0" err="1"/>
              <a:t>gleichzeitig</a:t>
            </a:r>
            <a:r>
              <a:rPr lang="en-US" sz="3200" dirty="0"/>
              <a:t> Geld </a:t>
            </a:r>
            <a:r>
              <a:rPr lang="en-US" sz="3200" dirty="0" err="1"/>
              <a:t>machen</a:t>
            </a:r>
            <a:r>
              <a:rPr lang="de-DE" sz="3200" dirty="0"/>
              <a:t>?</a:t>
            </a:r>
          </a:p>
        </p:txBody>
      </p:sp>
      <p:sp>
        <p:nvSpPr>
          <p:cNvPr id="3" name="Content Placeholder 2">
            <a:extLst>
              <a:ext uri="{FF2B5EF4-FFF2-40B4-BE49-F238E27FC236}">
                <a16:creationId xmlns:a16="http://schemas.microsoft.com/office/drawing/2014/main" id="{B1EED801-D67F-75E4-13FF-FB9EA982C7B4}"/>
              </a:ext>
            </a:extLst>
          </p:cNvPr>
          <p:cNvSpPr>
            <a:spLocks noGrp="1"/>
          </p:cNvSpPr>
          <p:nvPr>
            <p:ph idx="1"/>
          </p:nvPr>
        </p:nvSpPr>
        <p:spPr>
          <a:xfrm>
            <a:off x="1141412" y="1716258"/>
            <a:ext cx="10267486" cy="4670474"/>
          </a:xfrm>
        </p:spPr>
        <p:txBody>
          <a:bodyPr>
            <a:normAutofit fontScale="85000" lnSpcReduction="20000"/>
          </a:bodyPr>
          <a:lstStyle/>
          <a:p>
            <a:pPr marL="0" indent="0">
              <a:buNone/>
            </a:pPr>
            <a:r>
              <a:rPr lang="de-DE" sz="1400" dirty="0">
                <a:latin typeface="Arial" panose="020B0604020202020204" pitchFamily="34" charset="0"/>
                <a:cs typeface="Arial" panose="020B0604020202020204" pitchFamily="34" charset="0"/>
              </a:rPr>
              <a:t>Viele Menschen in Deutschland würden sagen: „Nein!“, vor allem wenn es um Umweltschutz geht.</a:t>
            </a:r>
          </a:p>
          <a:p>
            <a:pPr marL="0" indent="0">
              <a:buNone/>
            </a:pPr>
            <a:r>
              <a:rPr lang="de-DE" sz="1400" dirty="0">
                <a:latin typeface="Arial" panose="020B0604020202020204" pitchFamily="34" charset="0"/>
                <a:cs typeface="Arial" panose="020B0604020202020204" pitchFamily="34" charset="0"/>
              </a:rPr>
              <a:t>Wieso?</a:t>
            </a:r>
          </a:p>
          <a:p>
            <a:pPr marL="0" indent="0">
              <a:buNone/>
            </a:pPr>
            <a:r>
              <a:rPr lang="de-DE" sz="1400" dirty="0">
                <a:latin typeface="Arial" panose="020B0604020202020204" pitchFamily="34" charset="0"/>
                <a:cs typeface="Arial" panose="020B0604020202020204" pitchFamily="34" charset="0"/>
              </a:rPr>
              <a:t>Aus gutem Grund, denn das Streben nach Geld führt oft zu Missbrauch.</a:t>
            </a:r>
          </a:p>
          <a:p>
            <a:pPr marL="0" indent="0">
              <a:buNone/>
            </a:pPr>
            <a:r>
              <a:rPr lang="de-DE" sz="1400" dirty="0">
                <a:latin typeface="Arial" panose="020B0604020202020204" pitchFamily="34" charset="0"/>
                <a:cs typeface="Arial" panose="020B0604020202020204" pitchFamily="34" charset="0"/>
              </a:rPr>
              <a:t>Es wurde uns so beigebracht. Wir sehen viele Beispiele, wo Profitgier zu Greenwashing, aber nicht zu Gutem führt.</a:t>
            </a:r>
          </a:p>
          <a:p>
            <a:pPr marL="0" indent="0">
              <a:buNone/>
            </a:pPr>
            <a:endParaRPr lang="de-DE" sz="1400" dirty="0">
              <a:latin typeface="Arial" panose="020B0604020202020204" pitchFamily="34" charset="0"/>
              <a:cs typeface="Arial" panose="020B0604020202020204" pitchFamily="34" charset="0"/>
            </a:endParaRPr>
          </a:p>
          <a:p>
            <a:pPr marL="0" indent="0">
              <a:buNone/>
            </a:pPr>
            <a:r>
              <a:rPr lang="de-DE" sz="1400" dirty="0">
                <a:latin typeface="Arial" panose="020B0604020202020204" pitchFamily="34" charset="0"/>
                <a:cs typeface="Arial" panose="020B0604020202020204" pitchFamily="34" charset="0"/>
              </a:rPr>
              <a:t>Aber muss das immer so sein? Oder verstellt unsere Angst vor Missbrauch uns die Sicht auf die positiven Möglichkeiten?</a:t>
            </a:r>
          </a:p>
          <a:p>
            <a:pPr marL="0" indent="0">
              <a:buNone/>
            </a:pPr>
            <a:endParaRPr lang="de-DE" sz="1400" dirty="0">
              <a:latin typeface="Arial" panose="020B0604020202020204" pitchFamily="34" charset="0"/>
              <a:cs typeface="Arial" panose="020B0604020202020204" pitchFamily="34" charset="0"/>
            </a:endParaRPr>
          </a:p>
          <a:p>
            <a:pPr marL="0" indent="0">
              <a:buNone/>
            </a:pPr>
            <a:r>
              <a:rPr lang="de-DE" sz="1400" dirty="0">
                <a:latin typeface="Arial" panose="020B0604020202020204" pitchFamily="34" charset="0"/>
                <a:cs typeface="Arial" panose="020B0604020202020204" pitchFamily="34" charset="0"/>
              </a:rPr>
              <a:t>Gibt andere Beispiele, wo Leute Gutes tun, aber damit Profit machen?</a:t>
            </a:r>
          </a:p>
          <a:p>
            <a:pPr marL="0" indent="0">
              <a:buNone/>
            </a:pPr>
            <a:endParaRPr lang="de-DE" sz="1400" dirty="0">
              <a:latin typeface="Arial" panose="020B0604020202020204" pitchFamily="34" charset="0"/>
              <a:cs typeface="Arial" panose="020B0604020202020204" pitchFamily="34" charset="0"/>
            </a:endParaRPr>
          </a:p>
          <a:p>
            <a:pPr marL="0" indent="0">
              <a:buNone/>
            </a:pPr>
            <a:r>
              <a:rPr lang="de-DE" sz="1400" dirty="0">
                <a:latin typeface="Arial" panose="020B0604020202020204" pitchFamily="34" charset="0"/>
                <a:cs typeface="Arial" panose="020B0604020202020204" pitchFamily="34" charset="0"/>
              </a:rPr>
              <a:t>Was macht ein Arzt?</a:t>
            </a:r>
          </a:p>
          <a:p>
            <a:pPr marL="0" indent="0">
              <a:buNone/>
            </a:pPr>
            <a:r>
              <a:rPr lang="de-DE" sz="1400" dirty="0">
                <a:latin typeface="Arial" panose="020B0604020202020204" pitchFamily="34" charset="0"/>
                <a:cs typeface="Arial" panose="020B0604020202020204" pitchFamily="34" charset="0"/>
              </a:rPr>
              <a:t>Was macht ein Zahnarzt?</a:t>
            </a:r>
          </a:p>
          <a:p>
            <a:pPr marL="0" indent="0">
              <a:buNone/>
            </a:pPr>
            <a:r>
              <a:rPr lang="de-DE" sz="1400" dirty="0">
                <a:latin typeface="Arial" panose="020B0604020202020204" pitchFamily="34" charset="0"/>
                <a:cs typeface="Arial" panose="020B0604020202020204" pitchFamily="34" charset="0"/>
              </a:rPr>
              <a:t>Sind wir manchmal glücklich, Medikamente zu haben?</a:t>
            </a:r>
          </a:p>
          <a:p>
            <a:pPr marL="0" indent="0">
              <a:buNone/>
            </a:pPr>
            <a:endParaRPr lang="de-DE" sz="1400" dirty="0">
              <a:latin typeface="Arial" panose="020B0604020202020204" pitchFamily="34" charset="0"/>
              <a:cs typeface="Arial" panose="020B0604020202020204" pitchFamily="34" charset="0"/>
            </a:endParaRPr>
          </a:p>
          <a:p>
            <a:pPr marL="0" indent="0">
              <a:buNone/>
            </a:pPr>
            <a:r>
              <a:rPr lang="de-DE" sz="1400" dirty="0">
                <a:latin typeface="Arial" panose="020B0604020202020204" pitchFamily="34" charset="0"/>
                <a:cs typeface="Arial" panose="020B0604020202020204" pitchFamily="34" charset="0"/>
              </a:rPr>
              <a:t>Ärzte, Zahnärzte und Medikamente kosten Geld, und wir erwarten nicht, dass wir sie umsonst bekommen. Wieso?</a:t>
            </a:r>
          </a:p>
          <a:p>
            <a:pPr marL="0" indent="0">
              <a:buNone/>
            </a:pPr>
            <a:r>
              <a:rPr lang="de-DE" sz="1400" dirty="0">
                <a:latin typeface="Arial" panose="020B0604020202020204" pitchFamily="34" charset="0"/>
                <a:cs typeface="Arial" panose="020B0604020202020204" pitchFamily="34" charset="0"/>
              </a:rPr>
              <a:t>Gibt es auch dort </a:t>
            </a:r>
            <a:r>
              <a:rPr lang="de-DE" sz="1400" dirty="0" err="1">
                <a:latin typeface="Arial" panose="020B0604020202020204" pitchFamily="34" charset="0"/>
                <a:cs typeface="Arial" panose="020B0604020202020204" pitchFamily="34" charset="0"/>
              </a:rPr>
              <a:t>Mißbrauch</a:t>
            </a:r>
            <a:r>
              <a:rPr lang="de-DE" sz="1400" dirty="0">
                <a:latin typeface="Arial" panose="020B0604020202020204" pitchFamily="34" charset="0"/>
                <a:cs typeface="Arial" panose="020B0604020202020204" pitchFamily="34" charset="0"/>
              </a:rPr>
              <a:t>? Ja. Ärzte rechnen zu viel ab, und die Pharmaindustrie unterdrückt teilweise Medikamente, die Menschen für wenig Geld heilen könnte, damit sie ihnen für viel Geld Medikamente verkaufen kann, die nur die Symptome bekämpfen, und das ein Leben lang.</a:t>
            </a:r>
          </a:p>
          <a:p>
            <a:pPr marL="0" indent="0">
              <a:buNone/>
            </a:pPr>
            <a:endParaRPr lang="de-DE" sz="1400" dirty="0">
              <a:latin typeface="Arial" panose="020B0604020202020204" pitchFamily="34" charset="0"/>
              <a:cs typeface="Arial" panose="020B0604020202020204" pitchFamily="34" charset="0"/>
            </a:endParaRPr>
          </a:p>
          <a:p>
            <a:pPr marL="0" indent="0">
              <a:buNone/>
            </a:pPr>
            <a:r>
              <a:rPr lang="de-DE" sz="1400" dirty="0">
                <a:latin typeface="Arial" panose="020B0604020202020204" pitchFamily="34" charset="0"/>
                <a:cs typeface="Arial" panose="020B0604020202020204" pitchFamily="34" charset="0"/>
              </a:rPr>
              <a:t>Aber erwarten wir deshalb, dass das Gute, das der Arzt oder die Medikamente geben umsonst sind? </a:t>
            </a:r>
          </a:p>
          <a:p>
            <a:pPr marL="0" indent="0">
              <a:buNone/>
            </a:pPr>
            <a:r>
              <a:rPr lang="de-DE" sz="1400" dirty="0">
                <a:latin typeface="Arial" panose="020B0604020202020204" pitchFamily="34" charset="0"/>
                <a:cs typeface="Arial" panose="020B0604020202020204" pitchFamily="34" charset="0"/>
              </a:rPr>
              <a:t>Wieso sollte es mit Umweltschutz anders sein?</a:t>
            </a:r>
          </a:p>
        </p:txBody>
      </p:sp>
    </p:spTree>
    <p:extLst>
      <p:ext uri="{BB962C8B-B14F-4D97-AF65-F5344CB8AC3E}">
        <p14:creationId xmlns:p14="http://schemas.microsoft.com/office/powerpoint/2010/main" val="1434202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D3549E-5710-4E9A-B159-3ADA33050E96}"/>
              </a:ext>
            </a:extLst>
          </p:cNvPr>
          <p:cNvSpPr>
            <a:spLocks noGrp="1"/>
          </p:cNvSpPr>
          <p:nvPr>
            <p:ph type="title"/>
          </p:nvPr>
        </p:nvSpPr>
        <p:spPr>
          <a:xfrm>
            <a:off x="1182506" y="347117"/>
            <a:ext cx="10087699" cy="789225"/>
          </a:xfrm>
        </p:spPr>
        <p:txBody>
          <a:bodyPr/>
          <a:lstStyle/>
          <a:p>
            <a:r>
              <a:rPr lang="de-DE" dirty="0"/>
              <a:t>4) Off-set</a:t>
            </a:r>
          </a:p>
        </p:txBody>
      </p:sp>
      <p:sp>
        <p:nvSpPr>
          <p:cNvPr id="3" name="Inhaltsplatzhalter 2">
            <a:extLst>
              <a:ext uri="{FF2B5EF4-FFF2-40B4-BE49-F238E27FC236}">
                <a16:creationId xmlns:a16="http://schemas.microsoft.com/office/drawing/2014/main" id="{F2B7FFB9-2F37-44E3-B847-AD77A242E45A}"/>
              </a:ext>
            </a:extLst>
          </p:cNvPr>
          <p:cNvSpPr>
            <a:spLocks noGrp="1"/>
          </p:cNvSpPr>
          <p:nvPr>
            <p:ph idx="1"/>
          </p:nvPr>
        </p:nvSpPr>
        <p:spPr>
          <a:xfrm>
            <a:off x="1333426" y="1597092"/>
            <a:ext cx="10087699" cy="4114800"/>
          </a:xfrm>
        </p:spPr>
        <p:txBody>
          <a:bodyPr>
            <a:normAutofit/>
          </a:bodyPr>
          <a:lstStyle/>
          <a:p>
            <a:pPr marL="0" indent="0">
              <a:buNone/>
            </a:pPr>
            <a:r>
              <a:rPr lang="de-DE" sz="2000" dirty="0">
                <a:latin typeface="Arial" panose="020B0604020202020204" pitchFamily="34" charset="0"/>
                <a:cs typeface="Arial" panose="020B0604020202020204" pitchFamily="34" charset="0"/>
              </a:rPr>
              <a:t>Unter „Off-set“ sind Ideen für Projekte zusammengefasst, die </a:t>
            </a:r>
          </a:p>
          <a:p>
            <a:r>
              <a:rPr lang="de-DE" sz="2000" dirty="0">
                <a:latin typeface="Arial" panose="020B0604020202020204" pitchFamily="34" charset="0"/>
                <a:cs typeface="Arial" panose="020B0604020202020204" pitchFamily="34" charset="0"/>
              </a:rPr>
              <a:t>unsere eigenen Emissionen neutralisieren können (off-set), so dass wir in 2025 Carbon-neutral sind, und</a:t>
            </a:r>
          </a:p>
          <a:p>
            <a:r>
              <a:rPr lang="de-DE" sz="2000" dirty="0">
                <a:latin typeface="Arial" panose="020B0604020202020204" pitchFamily="34" charset="0"/>
                <a:cs typeface="Arial" panose="020B0604020202020204" pitchFamily="34" charset="0"/>
              </a:rPr>
              <a:t>Projekte, mit denen wir sozial und umweltpolitisch ein Beispiel setzen können, </a:t>
            </a:r>
          </a:p>
          <a:p>
            <a:pPr lvl="1"/>
            <a:r>
              <a:rPr lang="de-DE" sz="2000" dirty="0">
                <a:latin typeface="Arial" panose="020B0604020202020204" pitchFamily="34" charset="0"/>
                <a:cs typeface="Arial" panose="020B0604020202020204" pitchFamily="34" charset="0"/>
              </a:rPr>
              <a:t>was in sich selbst einen Wert hat</a:t>
            </a:r>
          </a:p>
          <a:p>
            <a:pPr lvl="1"/>
            <a:r>
              <a:rPr lang="de-DE" sz="2000" dirty="0">
                <a:latin typeface="Arial" panose="020B0604020202020204" pitchFamily="34" charset="0"/>
                <a:cs typeface="Arial" panose="020B0604020202020204" pitchFamily="34" charset="0"/>
              </a:rPr>
              <a:t>Zu einer schnelleren Wende in der Gesellschaft führt und damit neue Chancen möglich macht, die finanziell genutzt werden können</a:t>
            </a:r>
          </a:p>
          <a:p>
            <a:pPr lvl="1"/>
            <a:r>
              <a:rPr lang="de-DE" sz="2000" dirty="0">
                <a:latin typeface="Arial" panose="020B0604020202020204" pitchFamily="34" charset="0"/>
                <a:cs typeface="Arial" panose="020B0604020202020204" pitchFamily="34" charset="0"/>
              </a:rPr>
              <a:t>Für das Marketing benutzt werden kann</a:t>
            </a:r>
          </a:p>
        </p:txBody>
      </p:sp>
    </p:spTree>
    <p:extLst>
      <p:ext uri="{BB962C8B-B14F-4D97-AF65-F5344CB8AC3E}">
        <p14:creationId xmlns:p14="http://schemas.microsoft.com/office/powerpoint/2010/main" val="1416766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2060E-50BE-4E44-818F-DA7F2F8E0068}"/>
              </a:ext>
            </a:extLst>
          </p:cNvPr>
          <p:cNvSpPr>
            <a:spLocks noGrp="1"/>
          </p:cNvSpPr>
          <p:nvPr>
            <p:ph type="title"/>
          </p:nvPr>
        </p:nvSpPr>
        <p:spPr/>
        <p:txBody>
          <a:bodyPr/>
          <a:lstStyle/>
          <a:p>
            <a:pPr algn="ctr"/>
            <a:r>
              <a:rPr lang="de-DE" dirty="0"/>
              <a:t>Relevante Spenden - Beispiel: Trees.org</a:t>
            </a:r>
          </a:p>
        </p:txBody>
      </p:sp>
      <p:pic>
        <p:nvPicPr>
          <p:cNvPr id="4" name="Inhaltsplatzhalter 3">
            <a:extLst>
              <a:ext uri="{FF2B5EF4-FFF2-40B4-BE49-F238E27FC236}">
                <a16:creationId xmlns:a16="http://schemas.microsoft.com/office/drawing/2014/main" id="{82CE8C98-7938-4321-A9E5-34B70A9102BC}"/>
              </a:ext>
            </a:extLst>
          </p:cNvPr>
          <p:cNvPicPr>
            <a:picLocks noGrp="1" noChangeAspect="1"/>
          </p:cNvPicPr>
          <p:nvPr>
            <p:ph idx="1"/>
          </p:nvPr>
        </p:nvPicPr>
        <p:blipFill>
          <a:blip r:embed="rId2"/>
          <a:stretch>
            <a:fillRect/>
          </a:stretch>
        </p:blipFill>
        <p:spPr>
          <a:xfrm>
            <a:off x="866114" y="2481401"/>
            <a:ext cx="5138916" cy="3308079"/>
          </a:xfrm>
          <a:prstGeom prst="rect">
            <a:avLst/>
          </a:prstGeom>
        </p:spPr>
      </p:pic>
      <p:pic>
        <p:nvPicPr>
          <p:cNvPr id="6" name="Grafik 5">
            <a:extLst>
              <a:ext uri="{FF2B5EF4-FFF2-40B4-BE49-F238E27FC236}">
                <a16:creationId xmlns:a16="http://schemas.microsoft.com/office/drawing/2014/main" id="{8089A557-ADC8-4035-A688-075F581CB796}"/>
              </a:ext>
            </a:extLst>
          </p:cNvPr>
          <p:cNvPicPr>
            <a:picLocks noChangeAspect="1"/>
          </p:cNvPicPr>
          <p:nvPr/>
        </p:nvPicPr>
        <p:blipFill>
          <a:blip r:embed="rId3"/>
          <a:stretch>
            <a:fillRect/>
          </a:stretch>
        </p:blipFill>
        <p:spPr>
          <a:xfrm>
            <a:off x="6324009" y="2481401"/>
            <a:ext cx="5542095" cy="3338297"/>
          </a:xfrm>
          <a:prstGeom prst="rect">
            <a:avLst/>
          </a:prstGeom>
        </p:spPr>
      </p:pic>
    </p:spTree>
    <p:extLst>
      <p:ext uri="{BB962C8B-B14F-4D97-AF65-F5344CB8AC3E}">
        <p14:creationId xmlns:p14="http://schemas.microsoft.com/office/powerpoint/2010/main" val="2526206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951A87D-7FFA-4697-AE0C-49A595EE79F2}"/>
              </a:ext>
            </a:extLst>
          </p:cNvPr>
          <p:cNvPicPr>
            <a:picLocks noChangeAspect="1"/>
          </p:cNvPicPr>
          <p:nvPr/>
        </p:nvPicPr>
        <p:blipFill>
          <a:blip r:embed="rId2"/>
          <a:stretch>
            <a:fillRect/>
          </a:stretch>
        </p:blipFill>
        <p:spPr>
          <a:xfrm>
            <a:off x="1046526" y="1206794"/>
            <a:ext cx="5354274" cy="4576972"/>
          </a:xfrm>
          <a:prstGeom prst="rect">
            <a:avLst/>
          </a:prstGeom>
        </p:spPr>
      </p:pic>
      <p:sp>
        <p:nvSpPr>
          <p:cNvPr id="9" name="Textfeld 8">
            <a:extLst>
              <a:ext uri="{FF2B5EF4-FFF2-40B4-BE49-F238E27FC236}">
                <a16:creationId xmlns:a16="http://schemas.microsoft.com/office/drawing/2014/main" id="{5E37951D-A6E4-45BB-AAB1-ABB15EE51C65}"/>
              </a:ext>
            </a:extLst>
          </p:cNvPr>
          <p:cNvSpPr txBox="1"/>
          <p:nvPr/>
        </p:nvSpPr>
        <p:spPr>
          <a:xfrm>
            <a:off x="972184" y="5783766"/>
            <a:ext cx="5835805" cy="861774"/>
          </a:xfrm>
          <a:prstGeom prst="rect">
            <a:avLst/>
          </a:prstGeom>
          <a:noFill/>
        </p:spPr>
        <p:txBody>
          <a:bodyPr wrap="square" rtlCol="0">
            <a:spAutoFit/>
          </a:bodyPr>
          <a:lstStyle/>
          <a:p>
            <a:r>
              <a:rPr lang="de-DE" sz="1600" u="sng" dirty="0">
                <a:hlinkClick r:id="rId3"/>
              </a:rPr>
              <a:t>https://www.theguardian.com/environment/2021/aug/17/mallorca-marine-reserve-boosts-wildlife-as-well-as-business-report-finds</a:t>
            </a:r>
            <a:endParaRPr lang="de-DE" sz="1600" dirty="0"/>
          </a:p>
          <a:p>
            <a:endParaRPr lang="de-DE" dirty="0"/>
          </a:p>
        </p:txBody>
      </p:sp>
      <p:sp>
        <p:nvSpPr>
          <p:cNvPr id="10" name="Textfeld 9">
            <a:extLst>
              <a:ext uri="{FF2B5EF4-FFF2-40B4-BE49-F238E27FC236}">
                <a16:creationId xmlns:a16="http://schemas.microsoft.com/office/drawing/2014/main" id="{80B78249-F954-42AC-B46D-0ED2CD763FFD}"/>
              </a:ext>
            </a:extLst>
          </p:cNvPr>
          <p:cNvSpPr txBox="1"/>
          <p:nvPr/>
        </p:nvSpPr>
        <p:spPr>
          <a:xfrm>
            <a:off x="2292590" y="505522"/>
            <a:ext cx="7069874" cy="369332"/>
          </a:xfrm>
          <a:prstGeom prst="rect">
            <a:avLst/>
          </a:prstGeom>
          <a:noFill/>
        </p:spPr>
        <p:txBody>
          <a:bodyPr wrap="square" rtlCol="0">
            <a:spAutoFit/>
          </a:bodyPr>
          <a:lstStyle/>
          <a:p>
            <a:pPr algn="ctr"/>
            <a:r>
              <a:rPr lang="de-DE" dirty="0"/>
              <a:t>Lokales Engagement</a:t>
            </a:r>
          </a:p>
        </p:txBody>
      </p:sp>
      <p:sp>
        <p:nvSpPr>
          <p:cNvPr id="11" name="Textfeld 10">
            <a:extLst>
              <a:ext uri="{FF2B5EF4-FFF2-40B4-BE49-F238E27FC236}">
                <a16:creationId xmlns:a16="http://schemas.microsoft.com/office/drawing/2014/main" id="{4F758EB7-7598-4733-9821-EA1325943C48}"/>
              </a:ext>
            </a:extLst>
          </p:cNvPr>
          <p:cNvSpPr txBox="1"/>
          <p:nvPr/>
        </p:nvSpPr>
        <p:spPr>
          <a:xfrm>
            <a:off x="7285463" y="1300976"/>
            <a:ext cx="4163122" cy="1200329"/>
          </a:xfrm>
          <a:prstGeom prst="rect">
            <a:avLst/>
          </a:prstGeom>
          <a:noFill/>
        </p:spPr>
        <p:txBody>
          <a:bodyPr wrap="square" rtlCol="0">
            <a:spAutoFit/>
          </a:bodyPr>
          <a:lstStyle/>
          <a:p>
            <a:r>
              <a:rPr lang="de-DE" dirty="0"/>
              <a:t>Fördert das Gute, kann u.U. zum Offset und Marketing benutzt werden.</a:t>
            </a:r>
          </a:p>
          <a:p>
            <a:endParaRPr lang="de-DE" dirty="0"/>
          </a:p>
          <a:p>
            <a:r>
              <a:rPr lang="de-DE" dirty="0" err="1"/>
              <a:t>Reach</a:t>
            </a:r>
            <a:r>
              <a:rPr lang="de-DE" dirty="0"/>
              <a:t> hier: Touristen weltweit.</a:t>
            </a:r>
          </a:p>
        </p:txBody>
      </p:sp>
    </p:spTree>
    <p:extLst>
      <p:ext uri="{BB962C8B-B14F-4D97-AF65-F5344CB8AC3E}">
        <p14:creationId xmlns:p14="http://schemas.microsoft.com/office/powerpoint/2010/main" val="3791286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27C827-C376-4BF1-BA47-EF125DAD83FD}"/>
              </a:ext>
            </a:extLst>
          </p:cNvPr>
          <p:cNvSpPr>
            <a:spLocks noGrp="1"/>
          </p:cNvSpPr>
          <p:nvPr>
            <p:ph type="title"/>
          </p:nvPr>
        </p:nvSpPr>
        <p:spPr/>
        <p:txBody>
          <a:bodyPr/>
          <a:lstStyle/>
          <a:p>
            <a:pPr algn="ctr"/>
            <a:r>
              <a:rPr lang="de-DE" dirty="0"/>
              <a:t>Als Teil einer Marketing Kampagne?</a:t>
            </a:r>
          </a:p>
        </p:txBody>
      </p:sp>
      <p:pic>
        <p:nvPicPr>
          <p:cNvPr id="4" name="Grafik 3">
            <a:extLst>
              <a:ext uri="{FF2B5EF4-FFF2-40B4-BE49-F238E27FC236}">
                <a16:creationId xmlns:a16="http://schemas.microsoft.com/office/drawing/2014/main" id="{BBB511AE-44F0-4B49-963A-B02427522D82}"/>
              </a:ext>
            </a:extLst>
          </p:cNvPr>
          <p:cNvPicPr>
            <a:picLocks noChangeAspect="1"/>
          </p:cNvPicPr>
          <p:nvPr/>
        </p:nvPicPr>
        <p:blipFill>
          <a:blip r:embed="rId2"/>
          <a:stretch>
            <a:fillRect/>
          </a:stretch>
        </p:blipFill>
        <p:spPr>
          <a:xfrm>
            <a:off x="3283220" y="2098288"/>
            <a:ext cx="4867275" cy="4267200"/>
          </a:xfrm>
          <a:prstGeom prst="rect">
            <a:avLst/>
          </a:prstGeom>
        </p:spPr>
      </p:pic>
    </p:spTree>
    <p:extLst>
      <p:ext uri="{BB962C8B-B14F-4D97-AF65-F5344CB8AC3E}">
        <p14:creationId xmlns:p14="http://schemas.microsoft.com/office/powerpoint/2010/main" val="634063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70674F-045F-4AE9-9D86-341C365C32F9}"/>
              </a:ext>
            </a:extLst>
          </p:cNvPr>
          <p:cNvSpPr>
            <a:spLocks noGrp="1"/>
          </p:cNvSpPr>
          <p:nvPr>
            <p:ph type="title"/>
          </p:nvPr>
        </p:nvSpPr>
        <p:spPr>
          <a:xfrm>
            <a:off x="732249" y="240584"/>
            <a:ext cx="10087699" cy="1280160"/>
          </a:xfrm>
        </p:spPr>
        <p:txBody>
          <a:bodyPr/>
          <a:lstStyle/>
          <a:p>
            <a:pPr algn="ctr"/>
            <a:r>
              <a:rPr lang="de-DE" sz="1800" dirty="0"/>
              <a:t>Finanzierung von lokalen Research Projekten,</a:t>
            </a:r>
            <a:br>
              <a:rPr lang="de-DE" sz="1800" dirty="0"/>
            </a:br>
            <a:r>
              <a:rPr lang="de-DE" sz="1800" dirty="0"/>
              <a:t>die globale Auswirkungen haben können</a:t>
            </a:r>
          </a:p>
        </p:txBody>
      </p:sp>
      <p:pic>
        <p:nvPicPr>
          <p:cNvPr id="4" name="Inhaltsplatzhalter 3">
            <a:extLst>
              <a:ext uri="{FF2B5EF4-FFF2-40B4-BE49-F238E27FC236}">
                <a16:creationId xmlns:a16="http://schemas.microsoft.com/office/drawing/2014/main" id="{4D2F4C87-1D3E-4B10-9D44-E62E8E8DB8CB}"/>
              </a:ext>
            </a:extLst>
          </p:cNvPr>
          <p:cNvPicPr>
            <a:picLocks noGrp="1" noChangeAspect="1"/>
          </p:cNvPicPr>
          <p:nvPr>
            <p:ph idx="1"/>
          </p:nvPr>
        </p:nvPicPr>
        <p:blipFill>
          <a:blip r:embed="rId2"/>
          <a:stretch>
            <a:fillRect/>
          </a:stretch>
        </p:blipFill>
        <p:spPr>
          <a:xfrm>
            <a:off x="2133600" y="1879042"/>
            <a:ext cx="7284999" cy="4613833"/>
          </a:xfrm>
          <a:prstGeom prst="rect">
            <a:avLst/>
          </a:prstGeom>
        </p:spPr>
      </p:pic>
    </p:spTree>
    <p:extLst>
      <p:ext uri="{BB962C8B-B14F-4D97-AF65-F5344CB8AC3E}">
        <p14:creationId xmlns:p14="http://schemas.microsoft.com/office/powerpoint/2010/main" val="4189540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8FEF45-FA0F-4DC4-9380-D16F0B215E02}"/>
              </a:ext>
            </a:extLst>
          </p:cNvPr>
          <p:cNvSpPr>
            <a:spLocks noGrp="1"/>
          </p:cNvSpPr>
          <p:nvPr>
            <p:ph type="title"/>
          </p:nvPr>
        </p:nvSpPr>
        <p:spPr>
          <a:xfrm>
            <a:off x="1190034" y="400383"/>
            <a:ext cx="10087699" cy="558405"/>
          </a:xfrm>
        </p:spPr>
        <p:txBody>
          <a:bodyPr/>
          <a:lstStyle/>
          <a:p>
            <a:pPr algn="ctr"/>
            <a:r>
              <a:rPr lang="de-DE" sz="2400" dirty="0"/>
              <a:t>Mitgliedschaft könnte man recherchieren</a:t>
            </a:r>
          </a:p>
        </p:txBody>
      </p:sp>
      <p:pic>
        <p:nvPicPr>
          <p:cNvPr id="4" name="Grafik 3">
            <a:extLst>
              <a:ext uri="{FF2B5EF4-FFF2-40B4-BE49-F238E27FC236}">
                <a16:creationId xmlns:a16="http://schemas.microsoft.com/office/drawing/2014/main" id="{CDE3B85F-162F-40CA-95E4-DDC3785D1D38}"/>
              </a:ext>
            </a:extLst>
          </p:cNvPr>
          <p:cNvPicPr>
            <a:picLocks noChangeAspect="1"/>
          </p:cNvPicPr>
          <p:nvPr/>
        </p:nvPicPr>
        <p:blipFill>
          <a:blip r:embed="rId2"/>
          <a:stretch>
            <a:fillRect/>
          </a:stretch>
        </p:blipFill>
        <p:spPr>
          <a:xfrm>
            <a:off x="3028259" y="1690688"/>
            <a:ext cx="5133975" cy="4381500"/>
          </a:xfrm>
          <a:prstGeom prst="rect">
            <a:avLst/>
          </a:prstGeom>
        </p:spPr>
      </p:pic>
    </p:spTree>
    <p:extLst>
      <p:ext uri="{BB962C8B-B14F-4D97-AF65-F5344CB8AC3E}">
        <p14:creationId xmlns:p14="http://schemas.microsoft.com/office/powerpoint/2010/main" val="2680605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085418-D33D-4C56-83C5-EF1254ACFBA1}"/>
              </a:ext>
            </a:extLst>
          </p:cNvPr>
          <p:cNvSpPr>
            <a:spLocks noGrp="1"/>
          </p:cNvSpPr>
          <p:nvPr>
            <p:ph type="title"/>
          </p:nvPr>
        </p:nvSpPr>
        <p:spPr>
          <a:xfrm>
            <a:off x="1291683" y="2558198"/>
            <a:ext cx="10515600" cy="1325563"/>
          </a:xfrm>
        </p:spPr>
        <p:txBody>
          <a:bodyPr/>
          <a:lstStyle/>
          <a:p>
            <a:r>
              <a:rPr lang="de-DE" dirty="0"/>
              <a:t>Und nur zum </a:t>
            </a:r>
            <a:r>
              <a:rPr lang="de-DE" dirty="0" err="1"/>
              <a:t>Spass</a:t>
            </a:r>
            <a:r>
              <a:rPr lang="de-DE" dirty="0"/>
              <a:t>…</a:t>
            </a:r>
            <a:r>
              <a:rPr lang="de-DE" dirty="0" err="1"/>
              <a:t>the</a:t>
            </a:r>
            <a:r>
              <a:rPr lang="de-DE" dirty="0"/>
              <a:t> </a:t>
            </a:r>
            <a:r>
              <a:rPr lang="de-DE" dirty="0" err="1"/>
              <a:t>odd</a:t>
            </a:r>
            <a:r>
              <a:rPr lang="de-DE" dirty="0"/>
              <a:t> </a:t>
            </a:r>
            <a:r>
              <a:rPr lang="de-DE" dirty="0" err="1"/>
              <a:t>post</a:t>
            </a:r>
            <a:r>
              <a:rPr lang="de-DE" dirty="0"/>
              <a:t>…</a:t>
            </a:r>
          </a:p>
        </p:txBody>
      </p:sp>
    </p:spTree>
    <p:extLst>
      <p:ext uri="{BB962C8B-B14F-4D97-AF65-F5344CB8AC3E}">
        <p14:creationId xmlns:p14="http://schemas.microsoft.com/office/powerpoint/2010/main" val="26111386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07A57D-9522-43B9-9926-0BC8ECC4E602}"/>
              </a:ext>
            </a:extLst>
          </p:cNvPr>
          <p:cNvSpPr>
            <a:spLocks noGrp="1"/>
          </p:cNvSpPr>
          <p:nvPr>
            <p:ph type="title"/>
          </p:nvPr>
        </p:nvSpPr>
        <p:spPr>
          <a:xfrm>
            <a:off x="838200" y="365126"/>
            <a:ext cx="10515600" cy="779734"/>
          </a:xfrm>
        </p:spPr>
        <p:txBody>
          <a:bodyPr>
            <a:normAutofit fontScale="90000"/>
          </a:bodyPr>
          <a:lstStyle/>
          <a:p>
            <a:pPr algn="ctr"/>
            <a:br>
              <a:rPr lang="de-DE" dirty="0"/>
            </a:br>
            <a:r>
              <a:rPr lang="de-DE" dirty="0"/>
              <a:t>Hanf Perücken für Englische Anwälte.</a:t>
            </a:r>
          </a:p>
        </p:txBody>
      </p:sp>
      <p:pic>
        <p:nvPicPr>
          <p:cNvPr id="4" name="Inhaltsplatzhalter 3">
            <a:extLst>
              <a:ext uri="{FF2B5EF4-FFF2-40B4-BE49-F238E27FC236}">
                <a16:creationId xmlns:a16="http://schemas.microsoft.com/office/drawing/2014/main" id="{35F12085-24D3-4F0D-9460-242811CAA5DF}"/>
              </a:ext>
            </a:extLst>
          </p:cNvPr>
          <p:cNvPicPr>
            <a:picLocks noGrp="1" noChangeAspect="1"/>
          </p:cNvPicPr>
          <p:nvPr>
            <p:ph idx="1"/>
          </p:nvPr>
        </p:nvPicPr>
        <p:blipFill>
          <a:blip r:embed="rId2"/>
          <a:stretch>
            <a:fillRect/>
          </a:stretch>
        </p:blipFill>
        <p:spPr>
          <a:xfrm>
            <a:off x="3687714" y="1639772"/>
            <a:ext cx="4311047" cy="4351338"/>
          </a:xfrm>
          <a:prstGeom prst="rect">
            <a:avLst/>
          </a:prstGeom>
        </p:spPr>
      </p:pic>
    </p:spTree>
    <p:extLst>
      <p:ext uri="{BB962C8B-B14F-4D97-AF65-F5344CB8AC3E}">
        <p14:creationId xmlns:p14="http://schemas.microsoft.com/office/powerpoint/2010/main" val="3565673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75D893-E98A-260A-9EC4-B9365E533FD5}"/>
              </a:ext>
            </a:extLst>
          </p:cNvPr>
          <p:cNvSpPr>
            <a:spLocks noGrp="1"/>
          </p:cNvSpPr>
          <p:nvPr>
            <p:ph type="title"/>
          </p:nvPr>
        </p:nvSpPr>
        <p:spPr>
          <a:xfrm>
            <a:off x="688889" y="407662"/>
            <a:ext cx="8965094" cy="906233"/>
          </a:xfrm>
        </p:spPr>
        <p:txBody>
          <a:bodyPr rtlCol="0"/>
          <a:lstStyle>
            <a:defPPr>
              <a:defRPr lang="de-DE"/>
            </a:defPPr>
          </a:lstStyle>
          <a:p>
            <a:pPr algn="ctr" rtl="0"/>
            <a:r>
              <a:rPr lang="de-DE" dirty="0"/>
              <a:t>Danke    </a:t>
            </a:r>
            <a:endParaRPr lang="de-DE" kern="0" dirty="0"/>
          </a:p>
        </p:txBody>
      </p:sp>
      <p:pic>
        <p:nvPicPr>
          <p:cNvPr id="5" name="Bildplatzhalter 14" descr="Berge kurz vor der Abenddämmerung">
            <a:extLst>
              <a:ext uri="{FF2B5EF4-FFF2-40B4-BE49-F238E27FC236}">
                <a16:creationId xmlns:a16="http://schemas.microsoft.com/office/drawing/2014/main" id="{DE72DC91-8DC9-B68C-C1D3-8F5273481A74}"/>
              </a:ext>
            </a:extLst>
          </p:cNvPr>
          <p:cNvPicPr>
            <a:picLocks noGrp="1" noChangeAspect="1"/>
          </p:cNvPicPr>
          <p:nvPr>
            <p:ph type="pic" sz="quarter" idx="14"/>
          </p:nvPr>
        </p:nvPicPr>
        <p:blipFill rotWithShape="1">
          <a:blip r:embed="rId3"/>
          <a:srcRect l="13191" r="13191"/>
          <a:stretch/>
        </p:blipFill>
        <p:spPr>
          <a:xfrm>
            <a:off x="1371606" y="3205313"/>
            <a:ext cx="3043077" cy="3043083"/>
          </a:xfrm>
        </p:spPr>
      </p:pic>
      <p:sp>
        <p:nvSpPr>
          <p:cNvPr id="3" name="Textplatzhalter 2">
            <a:extLst>
              <a:ext uri="{FF2B5EF4-FFF2-40B4-BE49-F238E27FC236}">
                <a16:creationId xmlns:a16="http://schemas.microsoft.com/office/drawing/2014/main" id="{FD70D88C-5989-4007-4953-F54A4A34B778}"/>
              </a:ext>
            </a:extLst>
          </p:cNvPr>
          <p:cNvSpPr>
            <a:spLocks noGrp="1"/>
          </p:cNvSpPr>
          <p:nvPr>
            <p:ph type="body" sz="quarter" idx="13"/>
          </p:nvPr>
        </p:nvSpPr>
        <p:spPr>
          <a:xfrm>
            <a:off x="5569240" y="1762544"/>
            <a:ext cx="4416157" cy="3017520"/>
          </a:xfrm>
        </p:spPr>
        <p:txBody>
          <a:bodyPr rtlCol="0">
            <a:normAutofit fontScale="92500" lnSpcReduction="20000"/>
          </a:bodyPr>
          <a:lstStyle>
            <a:defPPr>
              <a:defRPr lang="de-DE"/>
            </a:defPPr>
          </a:lstStyle>
          <a:p>
            <a:pPr algn="ctr" rtl="0">
              <a:lnSpc>
                <a:spcPct val="110000"/>
              </a:lnSpc>
            </a:pPr>
            <a:r>
              <a:rPr lang="de-DE" dirty="0">
                <a:latin typeface="Arial" panose="020B0604020202020204" pitchFamily="34" charset="0"/>
                <a:cs typeface="Arial" panose="020B0604020202020204" pitchFamily="34" charset="0"/>
              </a:rPr>
              <a:t>Für Fragen, Feedback, oder um einen Sprecher oder Kurs zu buchen, </a:t>
            </a:r>
            <a:r>
              <a:rPr lang="de-DE" dirty="0" err="1">
                <a:latin typeface="Arial" panose="020B0604020202020204" pitchFamily="34" charset="0"/>
                <a:cs typeface="Arial" panose="020B0604020202020204" pitchFamily="34" charset="0"/>
              </a:rPr>
              <a:t>kontaktiern</a:t>
            </a:r>
            <a:r>
              <a:rPr lang="de-DE" dirty="0">
                <a:latin typeface="Arial" panose="020B0604020202020204" pitchFamily="34" charset="0"/>
                <a:cs typeface="Arial" panose="020B0604020202020204" pitchFamily="34" charset="0"/>
              </a:rPr>
              <a:t> Sie uns gerne:</a:t>
            </a:r>
          </a:p>
          <a:p>
            <a:pPr algn="ctr" rtl="0"/>
            <a:endParaRPr lang="de-DE" dirty="0">
              <a:latin typeface="Arial" panose="020B0604020202020204" pitchFamily="34" charset="0"/>
              <a:cs typeface="Arial" panose="020B0604020202020204" pitchFamily="34" charset="0"/>
            </a:endParaRPr>
          </a:p>
          <a:p>
            <a:pPr algn="ctr" rtl="0"/>
            <a:r>
              <a:rPr lang="de-DE" dirty="0">
                <a:latin typeface="Arial" panose="020B0604020202020204" pitchFamily="34" charset="0"/>
                <a:cs typeface="Arial" panose="020B0604020202020204" pitchFamily="34" charset="0"/>
              </a:rPr>
              <a:t>Petra Lohmeier</a:t>
            </a:r>
          </a:p>
          <a:p>
            <a:pPr algn="ctr" rtl="0"/>
            <a:r>
              <a:rPr lang="de-DE" dirty="0">
                <a:latin typeface="Arial" panose="020B0604020202020204" pitchFamily="34" charset="0"/>
                <a:cs typeface="Arial" panose="020B0604020202020204" pitchFamily="34" charset="0"/>
              </a:rPr>
              <a:t>+49 (0) 1525 820 5801</a:t>
            </a:r>
          </a:p>
          <a:p>
            <a:pPr algn="ctr" rtl="0"/>
            <a:r>
              <a:rPr lang="de-DE" dirty="0">
                <a:latin typeface="Arial" panose="020B0604020202020204" pitchFamily="34" charset="0"/>
                <a:cs typeface="Arial" panose="020B0604020202020204" pitchFamily="34" charset="0"/>
              </a:rPr>
              <a:t>contact@nevelle.de</a:t>
            </a:r>
          </a:p>
          <a:p>
            <a:pPr algn="ctr" rtl="0"/>
            <a:r>
              <a:rPr lang="de-DE" dirty="0">
                <a:latin typeface="Arial" panose="020B0604020202020204" pitchFamily="34" charset="0"/>
                <a:cs typeface="Arial" panose="020B0604020202020204" pitchFamily="34" charset="0"/>
              </a:rPr>
              <a:t>www.nevelle.de</a:t>
            </a:r>
          </a:p>
          <a:p>
            <a:pPr algn="ctr" rtl="0"/>
            <a:endParaRPr lang="de-DE" dirty="0"/>
          </a:p>
          <a:p>
            <a:pPr algn="ctr" rtl="0"/>
            <a:endParaRPr lang="de-DE" dirty="0"/>
          </a:p>
        </p:txBody>
      </p:sp>
      <p:pic>
        <p:nvPicPr>
          <p:cNvPr id="6" name="Picture 5" descr="A close-up of a logo&#10;&#10;Description automatically generated">
            <a:extLst>
              <a:ext uri="{FF2B5EF4-FFF2-40B4-BE49-F238E27FC236}">
                <a16:creationId xmlns:a16="http://schemas.microsoft.com/office/drawing/2014/main" id="{6AAE0310-5B9B-791D-9A57-58F3944F4CDB}"/>
              </a:ext>
            </a:extLst>
          </p:cNvPr>
          <p:cNvPicPr>
            <a:picLocks noChangeAspect="1"/>
          </p:cNvPicPr>
          <p:nvPr/>
        </p:nvPicPr>
        <p:blipFill>
          <a:blip r:embed="rId4"/>
          <a:stretch>
            <a:fillRect/>
          </a:stretch>
        </p:blipFill>
        <p:spPr>
          <a:xfrm>
            <a:off x="6673020" y="5228713"/>
            <a:ext cx="1847605" cy="1019683"/>
          </a:xfrm>
          <a:prstGeom prst="rect">
            <a:avLst/>
          </a:prstGeom>
        </p:spPr>
      </p:pic>
    </p:spTree>
    <p:extLst>
      <p:ext uri="{BB962C8B-B14F-4D97-AF65-F5344CB8AC3E}">
        <p14:creationId xmlns:p14="http://schemas.microsoft.com/office/powerpoint/2010/main" val="4273949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046C2-D27A-7F6E-33EB-88DB285F0A91}"/>
              </a:ext>
            </a:extLst>
          </p:cNvPr>
          <p:cNvSpPr>
            <a:spLocks noGrp="1"/>
          </p:cNvSpPr>
          <p:nvPr>
            <p:ph type="title"/>
          </p:nvPr>
        </p:nvSpPr>
        <p:spPr>
          <a:xfrm>
            <a:off x="1280160" y="640080"/>
            <a:ext cx="10087699" cy="656060"/>
          </a:xfrm>
        </p:spPr>
        <p:txBody>
          <a:bodyPr/>
          <a:lstStyle/>
          <a:p>
            <a:pPr algn="ctr"/>
            <a:r>
              <a:rPr lang="de-DE" dirty="0"/>
              <a:t>Was heißt </a:t>
            </a:r>
            <a:r>
              <a:rPr lang="de-DE" dirty="0" err="1"/>
              <a:t>win-win</a:t>
            </a:r>
            <a:r>
              <a:rPr lang="de-DE" dirty="0"/>
              <a:t>?</a:t>
            </a:r>
          </a:p>
        </p:txBody>
      </p:sp>
      <p:sp>
        <p:nvSpPr>
          <p:cNvPr id="3" name="Content Placeholder 2">
            <a:extLst>
              <a:ext uri="{FF2B5EF4-FFF2-40B4-BE49-F238E27FC236}">
                <a16:creationId xmlns:a16="http://schemas.microsoft.com/office/drawing/2014/main" id="{877256D8-15D0-3B30-55F4-4C27C700EAF9}"/>
              </a:ext>
            </a:extLst>
          </p:cNvPr>
          <p:cNvSpPr>
            <a:spLocks noGrp="1"/>
          </p:cNvSpPr>
          <p:nvPr>
            <p:ph idx="1"/>
          </p:nvPr>
        </p:nvSpPr>
        <p:spPr>
          <a:xfrm>
            <a:off x="1242987" y="1885503"/>
            <a:ext cx="9706025" cy="3541714"/>
          </a:xfrm>
        </p:spPr>
        <p:txBody>
          <a:bodyPr>
            <a:normAutofit/>
          </a:bodyPr>
          <a:lstStyle/>
          <a:p>
            <a:r>
              <a:rPr lang="de-DE" dirty="0" err="1">
                <a:solidFill>
                  <a:schemeClr val="bg1"/>
                </a:solidFill>
                <a:latin typeface="Arial" panose="020B0604020202020204" pitchFamily="34" charset="0"/>
                <a:cs typeface="Arial" panose="020B0604020202020204" pitchFamily="34" charset="0"/>
              </a:rPr>
              <a:t>Win</a:t>
            </a:r>
            <a:r>
              <a:rPr lang="de-DE" dirty="0">
                <a:solidFill>
                  <a:schemeClr val="bg1"/>
                </a:solidFill>
                <a:latin typeface="Arial" panose="020B0604020202020204" pitchFamily="34" charset="0"/>
                <a:cs typeface="Arial" panose="020B0604020202020204" pitchFamily="34" charset="0"/>
              </a:rPr>
              <a:t> (Vorteil) für mich ist </a:t>
            </a:r>
            <a:r>
              <a:rPr lang="de-DE" dirty="0" err="1">
                <a:solidFill>
                  <a:schemeClr val="bg1"/>
                </a:solidFill>
                <a:latin typeface="Arial" panose="020B0604020202020204" pitchFamily="34" charset="0"/>
                <a:cs typeface="Arial" panose="020B0604020202020204" pitchFamily="34" charset="0"/>
              </a:rPr>
              <a:t>win</a:t>
            </a:r>
            <a:r>
              <a:rPr lang="de-DE" dirty="0">
                <a:solidFill>
                  <a:schemeClr val="bg1"/>
                </a:solidFill>
                <a:latin typeface="Arial" panose="020B0604020202020204" pitchFamily="34" charset="0"/>
                <a:cs typeface="Arial" panose="020B0604020202020204" pitchFamily="34" charset="0"/>
              </a:rPr>
              <a:t> für den anderen</a:t>
            </a:r>
          </a:p>
          <a:p>
            <a:r>
              <a:rPr lang="de-DE" dirty="0">
                <a:solidFill>
                  <a:schemeClr val="bg1"/>
                </a:solidFill>
                <a:latin typeface="Arial" panose="020B0604020202020204" pitchFamily="34" charset="0"/>
                <a:cs typeface="Arial" panose="020B0604020202020204" pitchFamily="34" charset="0"/>
              </a:rPr>
              <a:t>Kein fauler Kompromiss</a:t>
            </a:r>
          </a:p>
          <a:p>
            <a:r>
              <a:rPr lang="de-DE" dirty="0">
                <a:solidFill>
                  <a:schemeClr val="bg1"/>
                </a:solidFill>
                <a:latin typeface="Arial" panose="020B0604020202020204" pitchFamily="34" charset="0"/>
                <a:cs typeface="Arial" panose="020B0604020202020204" pitchFamily="34" charset="0"/>
              </a:rPr>
              <a:t>1+1 nicht 1.5 oder 2, sondern 3, 5, oder 10</a:t>
            </a:r>
          </a:p>
          <a:p>
            <a:endParaRPr lang="de-DE" dirty="0">
              <a:solidFill>
                <a:schemeClr val="bg1"/>
              </a:solidFill>
              <a:latin typeface="Arial" panose="020B0604020202020204" pitchFamily="34" charset="0"/>
              <a:cs typeface="Arial" panose="020B0604020202020204" pitchFamily="34" charset="0"/>
            </a:endParaRPr>
          </a:p>
          <a:p>
            <a:pPr marL="0" indent="0">
              <a:buNone/>
            </a:pPr>
            <a:r>
              <a:rPr lang="de-DE" dirty="0">
                <a:solidFill>
                  <a:schemeClr val="bg1"/>
                </a:solidFill>
                <a:latin typeface="Arial" panose="020B0604020202020204" pitchFamily="34" charset="0"/>
                <a:cs typeface="Arial" panose="020B0604020202020204" pitchFamily="34" charset="0"/>
              </a:rPr>
              <a:t>Viel aufregender, als dauernd auf etwas verzichten zu müssen, um das Richtige zu tun.</a:t>
            </a:r>
          </a:p>
        </p:txBody>
      </p:sp>
    </p:spTree>
    <p:extLst>
      <p:ext uri="{BB962C8B-B14F-4D97-AF65-F5344CB8AC3E}">
        <p14:creationId xmlns:p14="http://schemas.microsoft.com/office/powerpoint/2010/main" val="259176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31DCB-7241-4861-8F5D-BE2FDD4F54ED}"/>
              </a:ext>
            </a:extLst>
          </p:cNvPr>
          <p:cNvSpPr>
            <a:spLocks noGrp="1"/>
          </p:cNvSpPr>
          <p:nvPr>
            <p:ph type="title"/>
          </p:nvPr>
        </p:nvSpPr>
        <p:spPr/>
        <p:txBody>
          <a:bodyPr/>
          <a:lstStyle/>
          <a:p>
            <a:r>
              <a:rPr lang="de-DE" dirty="0" err="1"/>
              <a:t>Win-win</a:t>
            </a:r>
            <a:r>
              <a:rPr lang="de-DE" dirty="0"/>
              <a:t> im großen </a:t>
            </a:r>
            <a:r>
              <a:rPr lang="de-DE" dirty="0" err="1"/>
              <a:t>stil</a:t>
            </a:r>
            <a:endParaRPr lang="de-DE" dirty="0"/>
          </a:p>
        </p:txBody>
      </p:sp>
      <p:sp>
        <p:nvSpPr>
          <p:cNvPr id="3" name="Content Placeholder 2">
            <a:extLst>
              <a:ext uri="{FF2B5EF4-FFF2-40B4-BE49-F238E27FC236}">
                <a16:creationId xmlns:a16="http://schemas.microsoft.com/office/drawing/2014/main" id="{E1430CDC-C1FB-3309-5496-03F20DA0D05A}"/>
              </a:ext>
            </a:extLst>
          </p:cNvPr>
          <p:cNvSpPr>
            <a:spLocks noGrp="1"/>
          </p:cNvSpPr>
          <p:nvPr>
            <p:ph idx="1"/>
          </p:nvPr>
        </p:nvSpPr>
        <p:spPr>
          <a:xfrm>
            <a:off x="1052150" y="2547003"/>
            <a:ext cx="10087699" cy="2619801"/>
          </a:xfrm>
        </p:spPr>
        <p:txBody>
          <a:bodyPr>
            <a:normAutofit fontScale="92500" lnSpcReduction="20000"/>
          </a:bodyPr>
          <a:lstStyle/>
          <a:p>
            <a:r>
              <a:rPr lang="de-DE" sz="2400" dirty="0">
                <a:solidFill>
                  <a:schemeClr val="bg1"/>
                </a:solidFill>
                <a:latin typeface="Arial" panose="020B0604020202020204" pitchFamily="34" charset="0"/>
                <a:cs typeface="Arial" panose="020B0604020202020204" pitchFamily="34" charset="0"/>
              </a:rPr>
              <a:t>Profitorientierte Unternehmen müssen den Vorteil sehen, sonst machen sie nicht mit</a:t>
            </a:r>
          </a:p>
          <a:p>
            <a:pPr marL="0" indent="0">
              <a:buNone/>
            </a:pPr>
            <a:endParaRPr lang="de-DE" sz="2400" dirty="0">
              <a:solidFill>
                <a:schemeClr val="bg1"/>
              </a:solidFill>
              <a:latin typeface="Arial" panose="020B0604020202020204" pitchFamily="34" charset="0"/>
              <a:cs typeface="Arial" panose="020B0604020202020204" pitchFamily="34" charset="0"/>
            </a:endParaRPr>
          </a:p>
          <a:p>
            <a:r>
              <a:rPr lang="de-DE" sz="2400" dirty="0">
                <a:solidFill>
                  <a:schemeClr val="bg1"/>
                </a:solidFill>
                <a:latin typeface="Arial" panose="020B0604020202020204" pitchFamily="34" charset="0"/>
                <a:cs typeface="Arial" panose="020B0604020202020204" pitchFamily="34" charset="0"/>
              </a:rPr>
              <a:t>Gute Vorteile ohne Geld = wenig Resultate</a:t>
            </a:r>
          </a:p>
          <a:p>
            <a:pPr marL="0" indent="0">
              <a:buNone/>
            </a:pPr>
            <a:endParaRPr lang="de-DE" sz="2400" dirty="0">
              <a:solidFill>
                <a:schemeClr val="bg1"/>
              </a:solidFill>
              <a:latin typeface="Arial" panose="020B0604020202020204" pitchFamily="34" charset="0"/>
              <a:cs typeface="Arial" panose="020B0604020202020204" pitchFamily="34" charset="0"/>
            </a:endParaRPr>
          </a:p>
          <a:p>
            <a:r>
              <a:rPr lang="de-DE" sz="2400" dirty="0">
                <a:solidFill>
                  <a:schemeClr val="bg1"/>
                </a:solidFill>
                <a:latin typeface="Arial" panose="020B0604020202020204" pitchFamily="34" charset="0"/>
                <a:cs typeface="Arial" panose="020B0604020202020204" pitchFamily="34" charset="0"/>
              </a:rPr>
              <a:t>Waldgrundstücke &amp; </a:t>
            </a:r>
            <a:r>
              <a:rPr lang="de-DE" sz="2400" dirty="0" err="1">
                <a:solidFill>
                  <a:schemeClr val="bg1"/>
                </a:solidFill>
                <a:latin typeface="Arial" panose="020B0604020202020204" pitchFamily="34" charset="0"/>
                <a:cs typeface="Arial" panose="020B0604020202020204" pitchFamily="34" charset="0"/>
              </a:rPr>
              <a:t>Naturschutgebiete</a:t>
            </a:r>
            <a:r>
              <a:rPr lang="de-DE" sz="2400" dirty="0">
                <a:solidFill>
                  <a:schemeClr val="bg1"/>
                </a:solidFill>
                <a:latin typeface="Arial" panose="020B0604020202020204" pitchFamily="34" charset="0"/>
                <a:cs typeface="Arial" panose="020B0604020202020204" pitchFamily="34" charset="0"/>
              </a:rPr>
              <a:t> kosten Geld – oft zu viel Geld für Umweltschützer oder Kommunen – aber deren Schutz kann für reiche Unternehmen </a:t>
            </a:r>
            <a:r>
              <a:rPr lang="de-DE" sz="2400" dirty="0" err="1">
                <a:solidFill>
                  <a:schemeClr val="bg1"/>
                </a:solidFill>
                <a:latin typeface="Arial" panose="020B0604020202020204" pitchFamily="34" charset="0"/>
                <a:cs typeface="Arial" panose="020B0604020202020204" pitchFamily="34" charset="0"/>
              </a:rPr>
              <a:t>Millarden</a:t>
            </a:r>
            <a:r>
              <a:rPr lang="de-DE" sz="2400" dirty="0">
                <a:solidFill>
                  <a:schemeClr val="bg1"/>
                </a:solidFill>
                <a:latin typeface="Arial" panose="020B0604020202020204" pitchFamily="34" charset="0"/>
                <a:cs typeface="Arial" panose="020B0604020202020204" pitchFamily="34" charset="0"/>
              </a:rPr>
              <a:t> Wert sein – siehe Beispiel </a:t>
            </a:r>
            <a:r>
              <a:rPr lang="de-DE" sz="2400" dirty="0" err="1">
                <a:solidFill>
                  <a:schemeClr val="bg1"/>
                </a:solidFill>
                <a:latin typeface="Arial" panose="020B0604020202020204" pitchFamily="34" charset="0"/>
                <a:cs typeface="Arial" panose="020B0604020202020204" pitchFamily="34" charset="0"/>
              </a:rPr>
              <a:t>Suntory</a:t>
            </a:r>
            <a:r>
              <a:rPr lang="de-DE" sz="2400" dirty="0">
                <a:solidFill>
                  <a:schemeClr val="bg1"/>
                </a:solidFill>
                <a:latin typeface="Arial" panose="020B0604020202020204" pitchFamily="34" charset="0"/>
                <a:cs typeface="Arial" panose="020B0604020202020204" pitchFamily="34" charset="0"/>
              </a:rPr>
              <a:t> und Coca-Cola</a:t>
            </a:r>
          </a:p>
        </p:txBody>
      </p:sp>
    </p:spTree>
    <p:extLst>
      <p:ext uri="{BB962C8B-B14F-4D97-AF65-F5344CB8AC3E}">
        <p14:creationId xmlns:p14="http://schemas.microsoft.com/office/powerpoint/2010/main" val="400845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E3D24-8A05-31BD-763A-96855A91A6D3}"/>
              </a:ext>
            </a:extLst>
          </p:cNvPr>
          <p:cNvSpPr>
            <a:spLocks noGrp="1"/>
          </p:cNvSpPr>
          <p:nvPr>
            <p:ph type="title"/>
          </p:nvPr>
        </p:nvSpPr>
        <p:spPr>
          <a:xfrm>
            <a:off x="1324293" y="0"/>
            <a:ext cx="9905998" cy="878889"/>
          </a:xfrm>
        </p:spPr>
        <p:txBody>
          <a:bodyPr/>
          <a:lstStyle/>
          <a:p>
            <a:r>
              <a:rPr lang="de-DE" dirty="0"/>
              <a:t>Coca-Cola Risiko*</a:t>
            </a:r>
          </a:p>
        </p:txBody>
      </p:sp>
      <p:pic>
        <p:nvPicPr>
          <p:cNvPr id="5" name="Content Placeholder 4">
            <a:extLst>
              <a:ext uri="{FF2B5EF4-FFF2-40B4-BE49-F238E27FC236}">
                <a16:creationId xmlns:a16="http://schemas.microsoft.com/office/drawing/2014/main" id="{C20FF914-BE17-61C6-EC6F-D2EF42385EFA}"/>
              </a:ext>
            </a:extLst>
          </p:cNvPr>
          <p:cNvPicPr>
            <a:picLocks noGrp="1" noChangeAspect="1"/>
          </p:cNvPicPr>
          <p:nvPr>
            <p:ph idx="1"/>
          </p:nvPr>
        </p:nvPicPr>
        <p:blipFill>
          <a:blip r:embed="rId2"/>
          <a:stretch>
            <a:fillRect/>
          </a:stretch>
        </p:blipFill>
        <p:spPr>
          <a:xfrm>
            <a:off x="534943" y="1055431"/>
            <a:ext cx="11484698" cy="4805366"/>
          </a:xfrm>
        </p:spPr>
      </p:pic>
      <p:sp>
        <p:nvSpPr>
          <p:cNvPr id="6" name="Arrow: Down 5">
            <a:extLst>
              <a:ext uri="{FF2B5EF4-FFF2-40B4-BE49-F238E27FC236}">
                <a16:creationId xmlns:a16="http://schemas.microsoft.com/office/drawing/2014/main" id="{FCD56527-0A36-A259-A2EF-19536A0430A9}"/>
              </a:ext>
            </a:extLst>
          </p:cNvPr>
          <p:cNvSpPr/>
          <p:nvPr/>
        </p:nvSpPr>
        <p:spPr>
          <a:xfrm rot="6178123">
            <a:off x="2136334" y="4981269"/>
            <a:ext cx="584827" cy="1904002"/>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Box 2">
            <a:extLst>
              <a:ext uri="{FF2B5EF4-FFF2-40B4-BE49-F238E27FC236}">
                <a16:creationId xmlns:a16="http://schemas.microsoft.com/office/drawing/2014/main" id="{675CA380-331D-5AEF-0F66-67186F6BDDA1}"/>
              </a:ext>
            </a:extLst>
          </p:cNvPr>
          <p:cNvSpPr txBox="1"/>
          <p:nvPr/>
        </p:nvSpPr>
        <p:spPr>
          <a:xfrm>
            <a:off x="4314548" y="6418555"/>
            <a:ext cx="7244178" cy="261610"/>
          </a:xfrm>
          <a:prstGeom prst="rect">
            <a:avLst/>
          </a:prstGeom>
          <a:noFill/>
        </p:spPr>
        <p:txBody>
          <a:bodyPr wrap="square" rtlCol="0">
            <a:spAutoFit/>
          </a:bodyPr>
          <a:lstStyle/>
          <a:p>
            <a:r>
              <a:rPr lang="de-DE" sz="1100" dirty="0">
                <a:solidFill>
                  <a:schemeClr val="bg1"/>
                </a:solidFill>
                <a:latin typeface="Arial" panose="020B0604020202020204" pitchFamily="34" charset="0"/>
                <a:cs typeface="Arial" panose="020B0604020202020204" pitchFamily="34" charset="0"/>
              </a:rPr>
              <a:t>* Dieser Text wurde aus dem öffentlichen CPD Report von 2022 herauskopiert.</a:t>
            </a:r>
          </a:p>
        </p:txBody>
      </p:sp>
    </p:spTree>
    <p:extLst>
      <p:ext uri="{BB962C8B-B14F-4D97-AF65-F5344CB8AC3E}">
        <p14:creationId xmlns:p14="http://schemas.microsoft.com/office/powerpoint/2010/main" val="390630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7513-00CF-B9B6-5F68-134CDCC65A43}"/>
              </a:ext>
            </a:extLst>
          </p:cNvPr>
          <p:cNvSpPr>
            <a:spLocks noGrp="1"/>
          </p:cNvSpPr>
          <p:nvPr>
            <p:ph type="title"/>
          </p:nvPr>
        </p:nvSpPr>
        <p:spPr>
          <a:xfrm>
            <a:off x="1761980" y="97498"/>
            <a:ext cx="9905998" cy="689777"/>
          </a:xfrm>
        </p:spPr>
        <p:txBody>
          <a:bodyPr>
            <a:normAutofit fontScale="90000"/>
          </a:bodyPr>
          <a:lstStyle/>
          <a:p>
            <a:r>
              <a:rPr lang="de-DE" dirty="0"/>
              <a:t>Coca-Cola Mögliche Einsparungen</a:t>
            </a:r>
          </a:p>
        </p:txBody>
      </p:sp>
      <p:pic>
        <p:nvPicPr>
          <p:cNvPr id="5" name="Content Placeholder 4">
            <a:extLst>
              <a:ext uri="{FF2B5EF4-FFF2-40B4-BE49-F238E27FC236}">
                <a16:creationId xmlns:a16="http://schemas.microsoft.com/office/drawing/2014/main" id="{F4B5273E-5646-DE6F-4E3F-6A48EF077896}"/>
              </a:ext>
            </a:extLst>
          </p:cNvPr>
          <p:cNvPicPr>
            <a:picLocks noGrp="1" noChangeAspect="1"/>
          </p:cNvPicPr>
          <p:nvPr>
            <p:ph idx="1"/>
          </p:nvPr>
        </p:nvPicPr>
        <p:blipFill>
          <a:blip r:embed="rId2"/>
          <a:stretch>
            <a:fillRect/>
          </a:stretch>
        </p:blipFill>
        <p:spPr>
          <a:xfrm>
            <a:off x="1494095" y="1018076"/>
            <a:ext cx="9360290" cy="5177427"/>
          </a:xfrm>
        </p:spPr>
      </p:pic>
      <p:sp>
        <p:nvSpPr>
          <p:cNvPr id="6" name="Arrow: Down 5">
            <a:extLst>
              <a:ext uri="{FF2B5EF4-FFF2-40B4-BE49-F238E27FC236}">
                <a16:creationId xmlns:a16="http://schemas.microsoft.com/office/drawing/2014/main" id="{F630C691-59D9-000E-7602-D70F90109C48}"/>
              </a:ext>
            </a:extLst>
          </p:cNvPr>
          <p:cNvSpPr/>
          <p:nvPr/>
        </p:nvSpPr>
        <p:spPr>
          <a:xfrm rot="6449364">
            <a:off x="3147021" y="5452924"/>
            <a:ext cx="584827" cy="1904002"/>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2532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48776-0004-B265-9526-D09A32D6B44E}"/>
              </a:ext>
            </a:extLst>
          </p:cNvPr>
          <p:cNvSpPr>
            <a:spLocks noGrp="1"/>
          </p:cNvSpPr>
          <p:nvPr>
            <p:ph type="title"/>
          </p:nvPr>
        </p:nvSpPr>
        <p:spPr>
          <a:xfrm>
            <a:off x="1143001" y="0"/>
            <a:ext cx="9905998" cy="816387"/>
          </a:xfrm>
        </p:spPr>
        <p:txBody>
          <a:bodyPr/>
          <a:lstStyle/>
          <a:p>
            <a:pPr algn="ctr"/>
            <a:r>
              <a:rPr lang="de-DE" sz="2800" dirty="0" err="1"/>
              <a:t>Suntory</a:t>
            </a:r>
            <a:r>
              <a:rPr lang="de-DE" sz="2800" dirty="0"/>
              <a:t> - Japanischer </a:t>
            </a:r>
            <a:r>
              <a:rPr lang="de-DE" sz="2800" dirty="0" err="1"/>
              <a:t>GEtränkehersteller</a:t>
            </a:r>
            <a:endParaRPr lang="de-DE" sz="2800" dirty="0"/>
          </a:p>
        </p:txBody>
      </p:sp>
      <p:pic>
        <p:nvPicPr>
          <p:cNvPr id="5" name="Content Placeholder 4">
            <a:extLst>
              <a:ext uri="{FF2B5EF4-FFF2-40B4-BE49-F238E27FC236}">
                <a16:creationId xmlns:a16="http://schemas.microsoft.com/office/drawing/2014/main" id="{32D34C43-1450-7DB9-4E8C-BEA89354129A}"/>
              </a:ext>
            </a:extLst>
          </p:cNvPr>
          <p:cNvPicPr>
            <a:picLocks noGrp="1" noChangeAspect="1"/>
          </p:cNvPicPr>
          <p:nvPr>
            <p:ph idx="1"/>
          </p:nvPr>
        </p:nvPicPr>
        <p:blipFill>
          <a:blip r:embed="rId2"/>
          <a:stretch>
            <a:fillRect/>
          </a:stretch>
        </p:blipFill>
        <p:spPr>
          <a:xfrm>
            <a:off x="1026942" y="1080867"/>
            <a:ext cx="10022057" cy="5418407"/>
          </a:xfrm>
        </p:spPr>
      </p:pic>
    </p:spTree>
    <p:extLst>
      <p:ext uri="{BB962C8B-B14F-4D97-AF65-F5344CB8AC3E}">
        <p14:creationId xmlns:p14="http://schemas.microsoft.com/office/powerpoint/2010/main" val="3752014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ADD28A-1AB3-4541-8AB5-20B739649C08}"/>
              </a:ext>
            </a:extLst>
          </p:cNvPr>
          <p:cNvSpPr>
            <a:spLocks noGrp="1"/>
          </p:cNvSpPr>
          <p:nvPr>
            <p:ph type="title"/>
          </p:nvPr>
        </p:nvSpPr>
        <p:spPr>
          <a:xfrm>
            <a:off x="1052150" y="212822"/>
            <a:ext cx="10087699" cy="714822"/>
          </a:xfrm>
        </p:spPr>
        <p:txBody>
          <a:bodyPr>
            <a:normAutofit/>
          </a:bodyPr>
          <a:lstStyle/>
          <a:p>
            <a:r>
              <a:rPr lang="de-DE" dirty="0"/>
              <a:t>1) Inhalt</a:t>
            </a:r>
          </a:p>
        </p:txBody>
      </p:sp>
      <p:sp>
        <p:nvSpPr>
          <p:cNvPr id="3" name="Inhaltsplatzhalter 2">
            <a:extLst>
              <a:ext uri="{FF2B5EF4-FFF2-40B4-BE49-F238E27FC236}">
                <a16:creationId xmlns:a16="http://schemas.microsoft.com/office/drawing/2014/main" id="{76F036B0-F65D-4598-BED0-E354248C0F7E}"/>
              </a:ext>
            </a:extLst>
          </p:cNvPr>
          <p:cNvSpPr>
            <a:spLocks noGrp="1"/>
          </p:cNvSpPr>
          <p:nvPr>
            <p:ph idx="1"/>
          </p:nvPr>
        </p:nvSpPr>
        <p:spPr>
          <a:xfrm>
            <a:off x="953610" y="1482571"/>
            <a:ext cx="10515600" cy="4905155"/>
          </a:xfrm>
        </p:spPr>
        <p:txBody>
          <a:bodyPr>
            <a:normAutofit fontScale="62500" lnSpcReduction="20000"/>
          </a:bodyPr>
          <a:lstStyle/>
          <a:p>
            <a:pPr marL="0" indent="0">
              <a:buNone/>
            </a:pPr>
            <a:r>
              <a:rPr lang="de-DE" dirty="0">
                <a:solidFill>
                  <a:schemeClr val="bg1"/>
                </a:solidFill>
                <a:latin typeface="Arial" panose="020B0604020202020204" pitchFamily="34" charset="0"/>
                <a:cs typeface="Arial" panose="020B0604020202020204" pitchFamily="34" charset="0"/>
              </a:rPr>
              <a:t>Beispiele für </a:t>
            </a:r>
            <a:r>
              <a:rPr lang="de-DE" dirty="0" err="1">
                <a:solidFill>
                  <a:schemeClr val="bg1"/>
                </a:solidFill>
                <a:latin typeface="Arial" panose="020B0604020202020204" pitchFamily="34" charset="0"/>
                <a:cs typeface="Arial" panose="020B0604020202020204" pitchFamily="34" charset="0"/>
              </a:rPr>
              <a:t>Win-Win</a:t>
            </a:r>
            <a:r>
              <a:rPr lang="de-DE" dirty="0">
                <a:solidFill>
                  <a:schemeClr val="bg1"/>
                </a:solidFill>
                <a:latin typeface="Arial" panose="020B0604020202020204" pitchFamily="34" charset="0"/>
                <a:cs typeface="Arial" panose="020B0604020202020204" pitchFamily="34" charset="0"/>
              </a:rPr>
              <a:t> Situationen, um die Fantasie anzuregen:</a:t>
            </a:r>
          </a:p>
          <a:p>
            <a:pPr marL="0" indent="0">
              <a:buNone/>
            </a:pPr>
            <a:endParaRPr lang="de-DE" dirty="0">
              <a:solidFill>
                <a:schemeClr val="bg1"/>
              </a:solidFill>
              <a:latin typeface="Arial" panose="020B0604020202020204" pitchFamily="34" charset="0"/>
              <a:cs typeface="Arial" panose="020B0604020202020204" pitchFamily="34" charset="0"/>
            </a:endParaRPr>
          </a:p>
          <a:p>
            <a:pPr marL="0" indent="0">
              <a:buNone/>
            </a:pPr>
            <a:r>
              <a:rPr lang="de-DE" dirty="0">
                <a:solidFill>
                  <a:schemeClr val="bg1"/>
                </a:solidFill>
                <a:latin typeface="Arial" panose="020B0604020202020204" pitchFamily="34" charset="0"/>
                <a:cs typeface="Arial" panose="020B0604020202020204" pitchFamily="34" charset="0"/>
              </a:rPr>
              <a:t>1) Investitionsmöglichkeiten</a:t>
            </a:r>
          </a:p>
          <a:p>
            <a:pPr marL="0" indent="0">
              <a:buNone/>
            </a:pPr>
            <a:endParaRPr lang="de-DE" dirty="0">
              <a:solidFill>
                <a:schemeClr val="bg1"/>
              </a:solidFill>
              <a:latin typeface="Arial" panose="020B0604020202020204" pitchFamily="34" charset="0"/>
              <a:cs typeface="Arial" panose="020B0604020202020204" pitchFamily="34" charset="0"/>
            </a:endParaRPr>
          </a:p>
          <a:p>
            <a:r>
              <a:rPr lang="de-DE" dirty="0">
                <a:solidFill>
                  <a:schemeClr val="bg1"/>
                </a:solidFill>
                <a:latin typeface="Arial" panose="020B0604020202020204" pitchFamily="34" charset="0"/>
                <a:cs typeface="Arial" panose="020B0604020202020204" pitchFamily="34" charset="0"/>
              </a:rPr>
              <a:t>Ideen für direkte Investitionen in Unternehmen, die bei der Nachhaltigkeit führend sind</a:t>
            </a:r>
          </a:p>
          <a:p>
            <a:r>
              <a:rPr lang="de-DE" dirty="0">
                <a:solidFill>
                  <a:schemeClr val="bg1"/>
                </a:solidFill>
                <a:latin typeface="Arial" panose="020B0604020202020204" pitchFamily="34" charset="0"/>
                <a:cs typeface="Arial" panose="020B0604020202020204" pitchFamily="34" charset="0"/>
              </a:rPr>
              <a:t>Investition via die Finanzierung der Zulieferer zu diesen Unternehmen</a:t>
            </a:r>
          </a:p>
          <a:p>
            <a:endParaRPr lang="de-DE" dirty="0">
              <a:solidFill>
                <a:schemeClr val="bg1"/>
              </a:solidFill>
              <a:latin typeface="Arial" panose="020B0604020202020204" pitchFamily="34" charset="0"/>
              <a:cs typeface="Arial" panose="020B0604020202020204" pitchFamily="34" charset="0"/>
            </a:endParaRPr>
          </a:p>
          <a:p>
            <a:pPr marL="0" indent="0">
              <a:buNone/>
            </a:pPr>
            <a:r>
              <a:rPr lang="de-DE" dirty="0">
                <a:solidFill>
                  <a:schemeClr val="bg1"/>
                </a:solidFill>
                <a:latin typeface="Arial" panose="020B0604020202020204" pitchFamily="34" charset="0"/>
                <a:cs typeface="Arial" panose="020B0604020202020204" pitchFamily="34" charset="0"/>
              </a:rPr>
              <a:t>2) Ideen für „Cross-</a:t>
            </a:r>
            <a:r>
              <a:rPr lang="de-DE" dirty="0" err="1">
                <a:solidFill>
                  <a:schemeClr val="bg1"/>
                </a:solidFill>
                <a:latin typeface="Arial" panose="020B0604020202020204" pitchFamily="34" charset="0"/>
                <a:cs typeface="Arial" panose="020B0604020202020204" pitchFamily="34" charset="0"/>
              </a:rPr>
              <a:t>Pllination</a:t>
            </a:r>
            <a:r>
              <a:rPr lang="de-DE" dirty="0">
                <a:solidFill>
                  <a:schemeClr val="bg1"/>
                </a:solidFill>
                <a:latin typeface="Arial" panose="020B0604020202020204" pitchFamily="34" charset="0"/>
                <a:cs typeface="Arial" panose="020B0604020202020204" pitchFamily="34" charset="0"/>
              </a:rPr>
              <a:t>“</a:t>
            </a:r>
          </a:p>
          <a:p>
            <a:pPr marL="0" indent="0">
              <a:buNone/>
            </a:pPr>
            <a:endParaRPr lang="de-DE" dirty="0">
              <a:solidFill>
                <a:schemeClr val="bg1"/>
              </a:solidFill>
              <a:latin typeface="Arial" panose="020B0604020202020204" pitchFamily="34" charset="0"/>
              <a:cs typeface="Arial" panose="020B0604020202020204" pitchFamily="34" charset="0"/>
            </a:endParaRPr>
          </a:p>
          <a:p>
            <a:pPr marL="0" indent="0">
              <a:buNone/>
            </a:pPr>
            <a:r>
              <a:rPr lang="de-DE" dirty="0">
                <a:solidFill>
                  <a:schemeClr val="bg1"/>
                </a:solidFill>
                <a:latin typeface="Arial" panose="020B0604020202020204" pitchFamily="34" charset="0"/>
                <a:cs typeface="Arial" panose="020B0604020202020204" pitchFamily="34" charset="0"/>
              </a:rPr>
              <a:t>Manche Technologien sind noch in der Entwicklungsphase, und es mag zu früh sein, aber man kann sehen, was jetzt möglich ist, und kann auch neue Ideen für andere Bereichen generieren.</a:t>
            </a:r>
          </a:p>
          <a:p>
            <a:pPr marL="0" indent="0">
              <a:buNone/>
            </a:pPr>
            <a:endParaRPr lang="de-DE" dirty="0">
              <a:solidFill>
                <a:schemeClr val="bg1"/>
              </a:solidFill>
              <a:latin typeface="Arial" panose="020B0604020202020204" pitchFamily="34" charset="0"/>
              <a:cs typeface="Arial" panose="020B0604020202020204" pitchFamily="34" charset="0"/>
            </a:endParaRPr>
          </a:p>
          <a:p>
            <a:pPr marL="0" indent="0">
              <a:buNone/>
            </a:pPr>
            <a:r>
              <a:rPr lang="de-DE" dirty="0">
                <a:solidFill>
                  <a:schemeClr val="bg1"/>
                </a:solidFill>
                <a:latin typeface="Arial" panose="020B0604020202020204" pitchFamily="34" charset="0"/>
                <a:cs typeface="Arial" panose="020B0604020202020204" pitchFamily="34" charset="0"/>
              </a:rPr>
              <a:t>3) Ideen für kleiner Unternehmen</a:t>
            </a:r>
          </a:p>
          <a:p>
            <a:pPr marL="0" indent="0">
              <a:buNone/>
            </a:pPr>
            <a:endParaRPr lang="de-DE" dirty="0">
              <a:solidFill>
                <a:schemeClr val="bg1"/>
              </a:solidFill>
              <a:latin typeface="Arial" panose="020B0604020202020204" pitchFamily="34" charset="0"/>
              <a:cs typeface="Arial" panose="020B0604020202020204" pitchFamily="34" charset="0"/>
            </a:endParaRPr>
          </a:p>
          <a:p>
            <a:pPr marL="0" indent="0">
              <a:buNone/>
            </a:pPr>
            <a:r>
              <a:rPr lang="de-DE" dirty="0">
                <a:solidFill>
                  <a:schemeClr val="bg1"/>
                </a:solidFill>
                <a:latin typeface="Arial" panose="020B0604020202020204" pitchFamily="34" charset="0"/>
                <a:cs typeface="Arial" panose="020B0604020202020204" pitchFamily="34" charset="0"/>
              </a:rPr>
              <a:t>4) Offset</a:t>
            </a:r>
          </a:p>
          <a:p>
            <a:pPr marL="0" indent="0">
              <a:buNone/>
            </a:pPr>
            <a:endParaRPr lang="de-DE" dirty="0">
              <a:solidFill>
                <a:schemeClr val="bg1"/>
              </a:solidFill>
            </a:endParaRPr>
          </a:p>
        </p:txBody>
      </p:sp>
    </p:spTree>
    <p:extLst>
      <p:ext uri="{BB962C8B-B14F-4D97-AF65-F5344CB8AC3E}">
        <p14:creationId xmlns:p14="http://schemas.microsoft.com/office/powerpoint/2010/main" val="1669870807"/>
      </p:ext>
    </p:extLst>
  </p:cSld>
  <p:clrMapOvr>
    <a:masterClrMapping/>
  </p:clrMapOvr>
</p:sld>
</file>

<file path=ppt/theme/theme1.xml><?xml version="1.0" encoding="utf-8"?>
<a:theme xmlns:a="http://schemas.openxmlformats.org/drawingml/2006/main" name="GradientVTI">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72892862_TF89338750_Win32" id="{1B8D0EAE-E44A-4466-BFAE-B718E10159C7}" vid="{DB463A2D-C5D7-44D1-9C64-7F463E6424F8}"/>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FABD9919-8F5A-4B99-83E1-E90FE1DCF2E1}">
  <ds:schemaRefs>
    <ds:schemaRef ds:uri="http://schemas.microsoft.com/sharepoint/v3/contenttype/forms"/>
  </ds:schemaRefs>
</ds:datastoreItem>
</file>

<file path=customXml/itemProps2.xml><?xml version="1.0" encoding="utf-8"?>
<ds:datastoreItem xmlns:ds="http://schemas.openxmlformats.org/officeDocument/2006/customXml" ds:itemID="{52D646E0-DCC8-4209-B539-AA58186B68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0E87F72-70BF-43BC-A0D4-53665DC1267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{6FAC2AFB-9402-49DB-8583-6B44A9FC5B28}tf89338750_win32</Template>
  <TotalTime>0</TotalTime>
  <Words>2466</Words>
  <Application>Microsoft Office PowerPoint</Application>
  <PresentationFormat>Widescreen</PresentationFormat>
  <Paragraphs>171</Paragraphs>
  <Slides>38</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Arial Black</vt:lpstr>
      <vt:lpstr>Avenir Next LT Pro</vt:lpstr>
      <vt:lpstr>Calibri</vt:lpstr>
      <vt:lpstr>Futura</vt:lpstr>
      <vt:lpstr>Helvetica Bold</vt:lpstr>
      <vt:lpstr>Univers</vt:lpstr>
      <vt:lpstr>GradientVTI</vt:lpstr>
      <vt:lpstr>Nachhaltigkeit - Chancen</vt:lpstr>
      <vt:lpstr>Wie findet man dieSE win-win Situation zwischen Mensch und Natur, die auch Profit bringen?  Nicht, wenn man glaubt, dass es sie nicht gibt, oder wenn man WILL, dass es sie nicht gibt.  Wer suchet, der findet. Wer nicht sucht, der findet nicht.</vt:lpstr>
      <vt:lpstr>Kann man Gutes tun und damit gleichzeitig Geld machen?</vt:lpstr>
      <vt:lpstr>Was heißt win-win?</vt:lpstr>
      <vt:lpstr>Win-win im großen stil</vt:lpstr>
      <vt:lpstr>Coca-Cola Risiko*</vt:lpstr>
      <vt:lpstr>Coca-Cola Mögliche Einsparungen</vt:lpstr>
      <vt:lpstr>Suntory - Japanischer GEtränkehersteller</vt:lpstr>
      <vt:lpstr>1) Inhalt</vt:lpstr>
      <vt:lpstr>Wieso? </vt:lpstr>
      <vt:lpstr>Beispiel Energie</vt:lpstr>
      <vt:lpstr>Win-win</vt:lpstr>
      <vt:lpstr>Veganes Protein</vt:lpstr>
      <vt:lpstr>„Clean Meat“</vt:lpstr>
      <vt:lpstr>Nicht nur für Produzenten rentabel</vt:lpstr>
      <vt:lpstr>Private Catalysten</vt:lpstr>
      <vt:lpstr>Elektrisch und Autonom</vt:lpstr>
      <vt:lpstr>Ersatz für Fleisch Nebenprodukte</vt:lpstr>
      <vt:lpstr>Schon existierende zuliefernde Industrien</vt:lpstr>
      <vt:lpstr>Ganz neue Wege, vorhandene Resourcen zu nutzen</vt:lpstr>
      <vt:lpstr>Neue Wege (2) - Recycling</vt:lpstr>
      <vt:lpstr>Neue Wege (3) - Vielleicht nicht unbedingt direkt anzuwenden… aber als Idee durchaus interessant.</vt:lpstr>
      <vt:lpstr>Ganz alte Wege, vorhandene Resourcen zu nutzen</vt:lpstr>
      <vt:lpstr>Ausgefallene Ideen mit neuen Applicationen:  Beispiel: Ausgestorbene Tiere wiederbeleben https://colossal.com </vt:lpstr>
      <vt:lpstr>Mehr Ideen: Xprize – Gewinner und Zulieferer</vt:lpstr>
      <vt:lpstr>Singularity University win/win Situationen zwischen Mensch und Natur, wo auch Firmen richtig gut Profit machen können: https://www.su.org/blog/singularity-university-and-the-environment-global-grand-challenge</vt:lpstr>
      <vt:lpstr>3) Ideen für kleinere Unternehmen</vt:lpstr>
      <vt:lpstr>Kollaborationen mit langjährigen Experten</vt:lpstr>
      <vt:lpstr>Begrünung, die man essen kann</vt:lpstr>
      <vt:lpstr>4) Off-set</vt:lpstr>
      <vt:lpstr>Relevante Spenden - Beispiel: Trees.org</vt:lpstr>
      <vt:lpstr>PowerPoint Presentation</vt:lpstr>
      <vt:lpstr>Als Teil einer Marketing Kampagne?</vt:lpstr>
      <vt:lpstr>Finanzierung von lokalen Research Projekten, die globale Auswirkungen haben können</vt:lpstr>
      <vt:lpstr>Mitgliedschaft könnte man recherchieren</vt:lpstr>
      <vt:lpstr>Und nur zum Spass…the odd post…</vt:lpstr>
      <vt:lpstr> Hanf Perücken für Englische Anwälte.</vt:lpstr>
      <vt:lpstr>Danke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Petra Lohmeier</dc:creator>
  <cp:lastModifiedBy>Petra Lohmeier</cp:lastModifiedBy>
  <cp:revision>16</cp:revision>
  <dcterms:created xsi:type="dcterms:W3CDTF">2024-10-08T15:38:30Z</dcterms:created>
  <dcterms:modified xsi:type="dcterms:W3CDTF">2024-11-21T12:54:53Z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